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504" r:id="rId2"/>
    <p:sldId id="446" r:id="rId3"/>
    <p:sldId id="477" r:id="rId4"/>
    <p:sldId id="448" r:id="rId5"/>
    <p:sldId id="493" r:id="rId6"/>
    <p:sldId id="496" r:id="rId7"/>
    <p:sldId id="498" r:id="rId8"/>
    <p:sldId id="485" r:id="rId9"/>
    <p:sldId id="500" r:id="rId10"/>
    <p:sldId id="499" r:id="rId11"/>
    <p:sldId id="497" r:id="rId12"/>
    <p:sldId id="487" r:id="rId13"/>
    <p:sldId id="488" r:id="rId14"/>
    <p:sldId id="489" r:id="rId15"/>
    <p:sldId id="490" r:id="rId16"/>
    <p:sldId id="491" r:id="rId17"/>
    <p:sldId id="492" r:id="rId18"/>
    <p:sldId id="494" r:id="rId19"/>
    <p:sldId id="495" r:id="rId20"/>
    <p:sldId id="4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15022-E984-4A60-8D7E-0B3AFC30674A}" v="98" dt="2023-10-05T02:37:18.746"/>
    <p1510:client id="{13AC234F-CACE-48EE-BB07-F07830D965FA}" v="654" dt="2023-10-04T22:20:56.396"/>
    <p1510:client id="{4029B73B-89E2-B241-83FD-B2280CF7AC02}" v="1102" dt="2023-10-04T22:27:12.411"/>
    <p1510:client id="{50212CD6-2CD2-470C-B222-99CB4DA1774A}" v="220" dt="2023-10-04T22:57:55.236"/>
    <p1510:client id="{7AFEB179-F30F-46CE-9A4D-BF9063003897}" v="1307" dt="2023-10-04T23:23:51.555"/>
    <p1510:client id="{8140E5B0-8514-4AF4-86F4-D20759399F4F}" v="53" dt="2023-10-05T00:41:40.273"/>
    <p1510:client id="{A2127A56-8546-4440-88ED-A4875A16D208}" v="1511" dt="2023-10-04T22:59:05.125"/>
    <p1510:client id="{AA9623DD-AE5F-4402-BFC9-232EF59323A9}" v="11" dt="2023-10-05T02:40:49.535"/>
    <p1510:client id="{B4ED5C9D-B0CD-45A6-8997-25A65A7A6805}" v="2107" vWet="2109" dt="2023-10-04T22:12:11.618"/>
    <p1510:client id="{B5745133-92C4-48E3-BD8C-5791D6AF09AE}" v="530" dt="2023-10-04T22:28:08.997"/>
    <p1510:client id="{BA5A938D-403C-401B-A810-78A600F560A5}" v="89" dt="2023-10-05T14:07:28.174"/>
    <p1510:client id="{D5A9ACF6-7AB6-42FC-8E93-DD2B48EAE619}" v="38" dt="2023-10-04T21:45:23.975"/>
    <p1510:client id="{D9D14C31-7602-4077-9314-28969627A3A3}" v="536" dt="2023-10-04T22:53:54.779"/>
    <p1510:client id="{E1375795-3AC8-4C71-B068-19225781A947}" v="28" dt="2023-10-04T23:03:29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marah Shahzad" userId="S::shahzadh@purdue.edu::c9affbe6-ae92-46ae-a6f6-02c5a89a04c7" providerId="AD" clId="Web-{7AFEB179-F30F-46CE-9A4D-BF9063003897}"/>
    <pc:docChg chg="addSld delSld modSld">
      <pc:chgData name="Hummarah Shahzad" userId="S::shahzadh@purdue.edu::c9affbe6-ae92-46ae-a6f6-02c5a89a04c7" providerId="AD" clId="Web-{7AFEB179-F30F-46CE-9A4D-BF9063003897}" dt="2023-10-04T23:23:50.430" v="735" actId="20577"/>
      <pc:docMkLst>
        <pc:docMk/>
      </pc:docMkLst>
      <pc:sldChg chg="addSp delSp modSp addAnim delAnim">
        <pc:chgData name="Hummarah Shahzad" userId="S::shahzadh@purdue.edu::c9affbe6-ae92-46ae-a6f6-02c5a89a04c7" providerId="AD" clId="Web-{7AFEB179-F30F-46CE-9A4D-BF9063003897}" dt="2023-10-04T23:23:50.430" v="735" actId="20577"/>
        <pc:sldMkLst>
          <pc:docMk/>
          <pc:sldMk cId="1092211153" sldId="496"/>
        </pc:sldMkLst>
        <pc:spChg chg="add del mod">
          <ac:chgData name="Hummarah Shahzad" userId="S::shahzadh@purdue.edu::c9affbe6-ae92-46ae-a6f6-02c5a89a04c7" providerId="AD" clId="Web-{7AFEB179-F30F-46CE-9A4D-BF9063003897}" dt="2023-10-04T23:15:41.591" v="198"/>
          <ac:spMkLst>
            <pc:docMk/>
            <pc:sldMk cId="1092211153" sldId="496"/>
            <ac:spMk id="3" creationId="{64CFE3F6-918C-ABCD-5E98-0B74085DAC3B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1:07.570" v="147"/>
          <ac:spMkLst>
            <pc:docMk/>
            <pc:sldMk cId="1092211153" sldId="496"/>
            <ac:spMk id="4" creationId="{B728941A-C7A7-36C4-FE08-03B375004D35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1:07.570" v="146"/>
          <ac:spMkLst>
            <pc:docMk/>
            <pc:sldMk cId="1092211153" sldId="496"/>
            <ac:spMk id="6" creationId="{AA2988F9-8CA9-5214-8B29-3A9428A7E02C}"/>
          </ac:spMkLst>
        </pc:spChg>
        <pc:spChg chg="del mod">
          <ac:chgData name="Hummarah Shahzad" userId="S::shahzadh@purdue.edu::c9affbe6-ae92-46ae-a6f6-02c5a89a04c7" providerId="AD" clId="Web-{7AFEB179-F30F-46CE-9A4D-BF9063003897}" dt="2023-10-04T23:10:37.257" v="133"/>
          <ac:spMkLst>
            <pc:docMk/>
            <pc:sldMk cId="1092211153" sldId="496"/>
            <ac:spMk id="7" creationId="{8B44FB2B-1313-A023-8C44-A1BC0B51747A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1:07.570" v="145"/>
          <ac:spMkLst>
            <pc:docMk/>
            <pc:sldMk cId="1092211153" sldId="496"/>
            <ac:spMk id="8" creationId="{2440282F-ADB3-C794-DDF1-2131CCD9F3CD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1:07.570" v="144"/>
          <ac:spMkLst>
            <pc:docMk/>
            <pc:sldMk cId="1092211153" sldId="496"/>
            <ac:spMk id="9" creationId="{9461A589-1A8E-191D-FACB-8046C4CFB812}"/>
          </ac:spMkLst>
        </pc:spChg>
        <pc:spChg chg="add del">
          <ac:chgData name="Hummarah Shahzad" userId="S::shahzadh@purdue.edu::c9affbe6-ae92-46ae-a6f6-02c5a89a04c7" providerId="AD" clId="Web-{7AFEB179-F30F-46CE-9A4D-BF9063003897}" dt="2023-10-04T23:10:51.898" v="140"/>
          <ac:spMkLst>
            <pc:docMk/>
            <pc:sldMk cId="1092211153" sldId="496"/>
            <ac:spMk id="11" creationId="{2F0D5455-D080-83D0-3F3F-2AFA933837ED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5:06.700" v="183"/>
          <ac:spMkLst>
            <pc:docMk/>
            <pc:sldMk cId="1092211153" sldId="496"/>
            <ac:spMk id="12" creationId="{CD23A174-2949-6BC2-5AB8-32376004E9F3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5:41.591" v="197"/>
          <ac:spMkLst>
            <pc:docMk/>
            <pc:sldMk cId="1092211153" sldId="496"/>
            <ac:spMk id="20" creationId="{4D63E1B8-81A3-A9D5-7FC3-AE91B81822E5}"/>
          </ac:spMkLst>
        </pc:spChg>
        <pc:spChg chg="add mod">
          <ac:chgData name="Hummarah Shahzad" userId="S::shahzadh@purdue.edu::c9affbe6-ae92-46ae-a6f6-02c5a89a04c7" providerId="AD" clId="Web-{7AFEB179-F30F-46CE-9A4D-BF9063003897}" dt="2023-10-04T23:18:34.408" v="262" actId="20577"/>
          <ac:spMkLst>
            <pc:docMk/>
            <pc:sldMk cId="1092211153" sldId="496"/>
            <ac:spMk id="22" creationId="{F066CC43-964F-5508-FE28-D36B6A8334E5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18:39.486" v="263"/>
          <ac:spMkLst>
            <pc:docMk/>
            <pc:sldMk cId="1092211153" sldId="496"/>
            <ac:spMk id="35" creationId="{22A8C198-996F-7F9A-AA9D-F78D755FE7DA}"/>
          </ac:spMkLst>
        </pc:spChg>
        <pc:spChg chg="add mod">
          <ac:chgData name="Hummarah Shahzad" userId="S::shahzadh@purdue.edu::c9affbe6-ae92-46ae-a6f6-02c5a89a04c7" providerId="AD" clId="Web-{7AFEB179-F30F-46CE-9A4D-BF9063003897}" dt="2023-10-04T23:19:27.502" v="347" actId="20577"/>
          <ac:spMkLst>
            <pc:docMk/>
            <pc:sldMk cId="1092211153" sldId="496"/>
            <ac:spMk id="36" creationId="{86B34341-E319-401B-DFAA-6E673B3BAEE8}"/>
          </ac:spMkLst>
        </pc:spChg>
        <pc:spChg chg="add mod">
          <ac:chgData name="Hummarah Shahzad" userId="S::shahzadh@purdue.edu::c9affbe6-ae92-46ae-a6f6-02c5a89a04c7" providerId="AD" clId="Web-{7AFEB179-F30F-46CE-9A4D-BF9063003897}" dt="2023-10-04T23:19:57.628" v="399" actId="20577"/>
          <ac:spMkLst>
            <pc:docMk/>
            <pc:sldMk cId="1092211153" sldId="496"/>
            <ac:spMk id="37" creationId="{CE373948-3C8A-16E9-F5C8-A5AECA8B1317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20:50.051" v="417"/>
          <ac:spMkLst>
            <pc:docMk/>
            <pc:sldMk cId="1092211153" sldId="496"/>
            <ac:spMk id="39" creationId="{F35BCE6B-DA8F-D435-2B55-DF90FE90060C}"/>
          </ac:spMkLst>
        </pc:spChg>
        <pc:spChg chg="add del">
          <ac:chgData name="Hummarah Shahzad" userId="S::shahzadh@purdue.edu::c9affbe6-ae92-46ae-a6f6-02c5a89a04c7" providerId="AD" clId="Web-{7AFEB179-F30F-46CE-9A4D-BF9063003897}" dt="2023-10-04T23:20:19.457" v="405"/>
          <ac:spMkLst>
            <pc:docMk/>
            <pc:sldMk cId="1092211153" sldId="496"/>
            <ac:spMk id="41" creationId="{C646307C-BC27-77E2-C05A-34B6D45EAF61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20:50.051" v="416"/>
          <ac:spMkLst>
            <pc:docMk/>
            <pc:sldMk cId="1092211153" sldId="496"/>
            <ac:spMk id="43" creationId="{31A948C8-08B4-1F4F-778A-2BEDF4641C1E}"/>
          </ac:spMkLst>
        </pc:spChg>
        <pc:spChg chg="add del mod">
          <ac:chgData name="Hummarah Shahzad" userId="S::shahzadh@purdue.edu::c9affbe6-ae92-46ae-a6f6-02c5a89a04c7" providerId="AD" clId="Web-{7AFEB179-F30F-46CE-9A4D-BF9063003897}" dt="2023-10-04T23:20:50.051" v="415"/>
          <ac:spMkLst>
            <pc:docMk/>
            <pc:sldMk cId="1092211153" sldId="496"/>
            <ac:spMk id="47" creationId="{CA6B6B8C-FBDE-4BE9-993C-7D3AFF648B88}"/>
          </ac:spMkLst>
        </pc:spChg>
        <pc:spChg chg="add mod">
          <ac:chgData name="Hummarah Shahzad" userId="S::shahzadh@purdue.edu::c9affbe6-ae92-46ae-a6f6-02c5a89a04c7" providerId="AD" clId="Web-{7AFEB179-F30F-46CE-9A4D-BF9063003897}" dt="2023-10-04T23:23:50.430" v="735" actId="20577"/>
          <ac:spMkLst>
            <pc:docMk/>
            <pc:sldMk cId="1092211153" sldId="496"/>
            <ac:spMk id="49" creationId="{B49BA57D-B1DA-53F7-3110-5CF7F8AFDD53}"/>
          </ac:spMkLst>
        </pc:spChg>
        <pc:grpChg chg="add mod">
          <ac:chgData name="Hummarah Shahzad" userId="S::shahzadh@purdue.edu::c9affbe6-ae92-46ae-a6f6-02c5a89a04c7" providerId="AD" clId="Web-{7AFEB179-F30F-46CE-9A4D-BF9063003897}" dt="2023-10-04T23:17:40.578" v="232" actId="1076"/>
          <ac:grpSpMkLst>
            <pc:docMk/>
            <pc:sldMk cId="1092211153" sldId="496"/>
            <ac:grpSpMk id="17" creationId="{4866D41D-CDA6-299F-5509-E7F46612BF27}"/>
          </ac:grpSpMkLst>
        </pc:grpChg>
        <pc:picChg chg="del mod">
          <ac:chgData name="Hummarah Shahzad" userId="S::shahzadh@purdue.edu::c9affbe6-ae92-46ae-a6f6-02c5a89a04c7" providerId="AD" clId="Web-{7AFEB179-F30F-46CE-9A4D-BF9063003897}" dt="2023-10-04T23:05:50.345" v="1"/>
          <ac:picMkLst>
            <pc:docMk/>
            <pc:sldMk cId="1092211153" sldId="496"/>
            <ac:picMk id="2" creationId="{B3558219-B5B5-C39E-5F28-2025BCC26D34}"/>
          </ac:picMkLst>
        </pc:picChg>
        <pc:picChg chg="add mod">
          <ac:chgData name="Hummarah Shahzad" userId="S::shahzadh@purdue.edu::c9affbe6-ae92-46ae-a6f6-02c5a89a04c7" providerId="AD" clId="Web-{7AFEB179-F30F-46CE-9A4D-BF9063003897}" dt="2023-10-04T23:15:53.826" v="204" actId="1076"/>
          <ac:picMkLst>
            <pc:docMk/>
            <pc:sldMk cId="1092211153" sldId="496"/>
            <ac:picMk id="10" creationId="{F91CF237-FCB9-A10E-EFED-5A84994AC6F3}"/>
          </ac:picMkLst>
        </pc:picChg>
        <pc:picChg chg="add del mod">
          <ac:chgData name="Hummarah Shahzad" userId="S::shahzadh@purdue.edu::c9affbe6-ae92-46ae-a6f6-02c5a89a04c7" providerId="AD" clId="Web-{7AFEB179-F30F-46CE-9A4D-BF9063003897}" dt="2023-10-04T23:11:28.367" v="151"/>
          <ac:picMkLst>
            <pc:docMk/>
            <pc:sldMk cId="1092211153" sldId="496"/>
            <ac:picMk id="13" creationId="{A3B28CCA-05B6-2D26-58EB-9E7A11889195}"/>
          </ac:picMkLst>
        </pc:picChg>
        <pc:picChg chg="add mod">
          <ac:chgData name="Hummarah Shahzad" userId="S::shahzadh@purdue.edu::c9affbe6-ae92-46ae-a6f6-02c5a89a04c7" providerId="AD" clId="Web-{7AFEB179-F30F-46CE-9A4D-BF9063003897}" dt="2023-10-04T23:14:33.262" v="174" actId="1076"/>
          <ac:picMkLst>
            <pc:docMk/>
            <pc:sldMk cId="1092211153" sldId="496"/>
            <ac:picMk id="14" creationId="{C4EB1217-5C89-4DD3-DE31-8593C4AF3A5B}"/>
          </ac:picMkLst>
        </pc:picChg>
        <pc:picChg chg="add mod">
          <ac:chgData name="Hummarah Shahzad" userId="S::shahzadh@purdue.edu::c9affbe6-ae92-46ae-a6f6-02c5a89a04c7" providerId="AD" clId="Web-{7AFEB179-F30F-46CE-9A4D-BF9063003897}" dt="2023-10-04T23:14:33.262" v="175" actId="1076"/>
          <ac:picMkLst>
            <pc:docMk/>
            <pc:sldMk cId="1092211153" sldId="496"/>
            <ac:picMk id="15" creationId="{B9CD0440-D899-3E5B-12D7-CB919D7EB67B}"/>
          </ac:picMkLst>
        </pc:picChg>
        <pc:picChg chg="add mod modCrop">
          <ac:chgData name="Hummarah Shahzad" userId="S::shahzadh@purdue.edu::c9affbe6-ae92-46ae-a6f6-02c5a89a04c7" providerId="AD" clId="Web-{7AFEB179-F30F-46CE-9A4D-BF9063003897}" dt="2023-10-04T23:14:33.278" v="176" actId="1076"/>
          <ac:picMkLst>
            <pc:docMk/>
            <pc:sldMk cId="1092211153" sldId="496"/>
            <ac:picMk id="16" creationId="{81979A9F-C654-D294-9BCF-4C12C61EE347}"/>
          </ac:picMkLst>
        </pc:picChg>
        <pc:picChg chg="add del mod">
          <ac:chgData name="Hummarah Shahzad" userId="S::shahzadh@purdue.edu::c9affbe6-ae92-46ae-a6f6-02c5a89a04c7" providerId="AD" clId="Web-{7AFEB179-F30F-46CE-9A4D-BF9063003897}" dt="2023-10-04T23:14:47.153" v="179"/>
          <ac:picMkLst>
            <pc:docMk/>
            <pc:sldMk cId="1092211153" sldId="496"/>
            <ac:picMk id="18" creationId="{5832F98C-5822-11A6-DEDE-DE73825C0714}"/>
          </ac:picMkLst>
        </pc:picChg>
        <pc:picChg chg="add mod">
          <ac:chgData name="Hummarah Shahzad" userId="S::shahzadh@purdue.edu::c9affbe6-ae92-46ae-a6f6-02c5a89a04c7" providerId="AD" clId="Web-{7AFEB179-F30F-46CE-9A4D-BF9063003897}" dt="2023-10-04T23:17:39.360" v="231" actId="1076"/>
          <ac:picMkLst>
            <pc:docMk/>
            <pc:sldMk cId="1092211153" sldId="496"/>
            <ac:picMk id="29" creationId="{3985B57B-6D4B-834A-AF6E-24EC402F6285}"/>
          </ac:picMkLst>
        </pc:picChg>
        <pc:picChg chg="add mod">
          <ac:chgData name="Hummarah Shahzad" userId="S::shahzadh@purdue.edu::c9affbe6-ae92-46ae-a6f6-02c5a89a04c7" providerId="AD" clId="Web-{7AFEB179-F30F-46CE-9A4D-BF9063003897}" dt="2023-10-04T23:16:11.733" v="211" actId="1076"/>
          <ac:picMkLst>
            <pc:docMk/>
            <pc:sldMk cId="1092211153" sldId="496"/>
            <ac:picMk id="32" creationId="{284C9958-AA98-9841-E2AC-4CD6BF8FA7ED}"/>
          </ac:picMkLst>
        </pc:picChg>
        <pc:picChg chg="add mod">
          <ac:chgData name="Hummarah Shahzad" userId="S::shahzadh@purdue.edu::c9affbe6-ae92-46ae-a6f6-02c5a89a04c7" providerId="AD" clId="Web-{7AFEB179-F30F-46CE-9A4D-BF9063003897}" dt="2023-10-04T23:17:22.390" v="225" actId="1076"/>
          <ac:picMkLst>
            <pc:docMk/>
            <pc:sldMk cId="1092211153" sldId="496"/>
            <ac:picMk id="33" creationId="{DA7C324B-29F6-F0BA-E3FC-141ACD24D8D6}"/>
          </ac:picMkLst>
        </pc:picChg>
      </pc:sldChg>
      <pc:sldChg chg="add replId">
        <pc:chgData name="Hummarah Shahzad" userId="S::shahzadh@purdue.edu::c9affbe6-ae92-46ae-a6f6-02c5a89a04c7" providerId="AD" clId="Web-{7AFEB179-F30F-46CE-9A4D-BF9063003897}" dt="2023-10-04T23:10:34.601" v="132"/>
        <pc:sldMkLst>
          <pc:docMk/>
          <pc:sldMk cId="1103571573" sldId="498"/>
        </pc:sldMkLst>
      </pc:sldChg>
      <pc:sldChg chg="add del replId">
        <pc:chgData name="Hummarah Shahzad" userId="S::shahzadh@purdue.edu::c9affbe6-ae92-46ae-a6f6-02c5a89a04c7" providerId="AD" clId="Web-{7AFEB179-F30F-46CE-9A4D-BF9063003897}" dt="2023-10-04T23:20:04.831" v="401"/>
        <pc:sldMkLst>
          <pc:docMk/>
          <pc:sldMk cId="712232456" sldId="499"/>
        </pc:sldMkLst>
      </pc:sldChg>
    </pc:docChg>
  </pc:docChgLst>
  <pc:docChgLst>
    <pc:chgData name="Nikolai George Saporoschetz" userId="S::nsaporos@purdue.edu::b9014f1c-89e7-4da8-9029-bd5b0dc10010" providerId="AD" clId="Web-{D5A9ACF6-7AB6-42FC-8E93-DD2B48EAE619}"/>
    <pc:docChg chg="modSld">
      <pc:chgData name="Nikolai George Saporoschetz" userId="S::nsaporos@purdue.edu::b9014f1c-89e7-4da8-9029-bd5b0dc10010" providerId="AD" clId="Web-{D5A9ACF6-7AB6-42FC-8E93-DD2B48EAE619}" dt="2023-10-04T21:45:23.975" v="20"/>
      <pc:docMkLst>
        <pc:docMk/>
      </pc:docMkLst>
      <pc:sldChg chg="addSp modSp">
        <pc:chgData name="Nikolai George Saporoschetz" userId="S::nsaporos@purdue.edu::b9014f1c-89e7-4da8-9029-bd5b0dc10010" providerId="AD" clId="Web-{D5A9ACF6-7AB6-42FC-8E93-DD2B48EAE619}" dt="2023-10-04T21:44:50.115" v="19" actId="1076"/>
        <pc:sldMkLst>
          <pc:docMk/>
          <pc:sldMk cId="296360312" sldId="446"/>
        </pc:sldMkLst>
        <pc:spChg chg="mod">
          <ac:chgData name="Nikolai George Saporoschetz" userId="S::nsaporos@purdue.edu::b9014f1c-89e7-4da8-9029-bd5b0dc10010" providerId="AD" clId="Web-{D5A9ACF6-7AB6-42FC-8E93-DD2B48EAE619}" dt="2023-10-04T21:44:45.114" v="18" actId="20577"/>
          <ac:spMkLst>
            <pc:docMk/>
            <pc:sldMk cId="296360312" sldId="446"/>
            <ac:spMk id="6" creationId="{6B5C5285-EF83-AE1E-5D89-1955BB0B81AB}"/>
          </ac:spMkLst>
        </pc:spChg>
        <pc:picChg chg="add mod">
          <ac:chgData name="Nikolai George Saporoschetz" userId="S::nsaporos@purdue.edu::b9014f1c-89e7-4da8-9029-bd5b0dc10010" providerId="AD" clId="Web-{D5A9ACF6-7AB6-42FC-8E93-DD2B48EAE619}" dt="2023-10-04T21:44:50.115" v="19" actId="1076"/>
          <ac:picMkLst>
            <pc:docMk/>
            <pc:sldMk cId="296360312" sldId="446"/>
            <ac:picMk id="2" creationId="{AAA8F3CF-017A-A23B-F5F4-9CFAEBC10B3F}"/>
          </ac:picMkLst>
        </pc:picChg>
      </pc:sldChg>
      <pc:sldChg chg="addSp">
        <pc:chgData name="Nikolai George Saporoschetz" userId="S::nsaporos@purdue.edu::b9014f1c-89e7-4da8-9029-bd5b0dc10010" providerId="AD" clId="Web-{D5A9ACF6-7AB6-42FC-8E93-DD2B48EAE619}" dt="2023-10-04T21:45:23.975" v="20"/>
        <pc:sldMkLst>
          <pc:docMk/>
          <pc:sldMk cId="4168500022" sldId="479"/>
        </pc:sldMkLst>
        <pc:spChg chg="add">
          <ac:chgData name="Nikolai George Saporoschetz" userId="S::nsaporos@purdue.edu::b9014f1c-89e7-4da8-9029-bd5b0dc10010" providerId="AD" clId="Web-{D5A9ACF6-7AB6-42FC-8E93-DD2B48EAE619}" dt="2023-10-04T21:45:23.975" v="20"/>
          <ac:spMkLst>
            <pc:docMk/>
            <pc:sldMk cId="4168500022" sldId="479"/>
            <ac:spMk id="7" creationId="{78BAE548-BB14-6549-E774-540437E3FB81}"/>
          </ac:spMkLst>
        </pc:spChg>
      </pc:sldChg>
    </pc:docChg>
  </pc:docChgLst>
  <pc:docChgLst>
    <pc:chgData name="Nikolai George Saporoschetz" userId="S::nsaporos@purdue.edu::b9014f1c-89e7-4da8-9029-bd5b0dc10010" providerId="AD" clId="Web-{B4ED5C9D-B0CD-45A6-8997-25A65A7A6805}"/>
    <pc:docChg chg="addSld modSld">
      <pc:chgData name="Nikolai George Saporoschetz" userId="S::nsaporos@purdue.edu::b9014f1c-89e7-4da8-9029-bd5b0dc10010" providerId="AD" clId="Web-{B4ED5C9D-B0CD-45A6-8997-25A65A7A6805}" dt="2023-10-04T22:12:09.008" v="1053" actId="20577"/>
      <pc:docMkLst>
        <pc:docMk/>
      </pc:docMkLst>
      <pc:sldChg chg="modSp">
        <pc:chgData name="Nikolai George Saporoschetz" userId="S::nsaporos@purdue.edu::b9014f1c-89e7-4da8-9029-bd5b0dc10010" providerId="AD" clId="Web-{B4ED5C9D-B0CD-45A6-8997-25A65A7A6805}" dt="2023-10-04T22:11:47.539" v="1041" actId="20577"/>
        <pc:sldMkLst>
          <pc:docMk/>
          <pc:sldMk cId="4168500022" sldId="479"/>
        </pc:sldMkLst>
        <pc:spChg chg="mod">
          <ac:chgData name="Nikolai George Saporoschetz" userId="S::nsaporos@purdue.edu::b9014f1c-89e7-4da8-9029-bd5b0dc10010" providerId="AD" clId="Web-{B4ED5C9D-B0CD-45A6-8997-25A65A7A6805}" dt="2023-10-04T22:11:47.539" v="1041" actId="20577"/>
          <ac:spMkLst>
            <pc:docMk/>
            <pc:sldMk cId="4168500022" sldId="479"/>
            <ac:spMk id="8" creationId="{3411A96A-C602-0E87-124D-628BC8AEBE6C}"/>
          </ac:spMkLst>
        </pc:spChg>
      </pc:sldChg>
      <pc:sldChg chg="new">
        <pc:chgData name="Nikolai George Saporoschetz" userId="S::nsaporos@purdue.edu::b9014f1c-89e7-4da8-9029-bd5b0dc10010" providerId="AD" clId="Web-{B4ED5C9D-B0CD-45A6-8997-25A65A7A6805}" dt="2023-10-04T21:50:12.203" v="0"/>
        <pc:sldMkLst>
          <pc:docMk/>
          <pc:sldMk cId="2574472080" sldId="484"/>
        </pc:sldMkLst>
      </pc:sldChg>
      <pc:sldChg chg="add replId">
        <pc:chgData name="Nikolai George Saporoschetz" userId="S::nsaporos@purdue.edu::b9014f1c-89e7-4da8-9029-bd5b0dc10010" providerId="AD" clId="Web-{B4ED5C9D-B0CD-45A6-8997-25A65A7A6805}" dt="2023-10-04T21:50:47.673" v="1"/>
        <pc:sldMkLst>
          <pc:docMk/>
          <pc:sldMk cId="500764039" sldId="486"/>
        </pc:sldMkLst>
      </pc:sldChg>
      <pc:sldChg chg="modSp add replId">
        <pc:chgData name="Nikolai George Saporoschetz" userId="S::nsaporos@purdue.edu::b9014f1c-89e7-4da8-9029-bd5b0dc10010" providerId="AD" clId="Web-{B4ED5C9D-B0CD-45A6-8997-25A65A7A6805}" dt="2023-10-04T22:03:28.680" v="563" actId="20577"/>
        <pc:sldMkLst>
          <pc:docMk/>
          <pc:sldMk cId="92498894" sldId="487"/>
        </pc:sldMkLst>
        <pc:spChg chg="mod">
          <ac:chgData name="Nikolai George Saporoschetz" userId="S::nsaporos@purdue.edu::b9014f1c-89e7-4da8-9029-bd5b0dc10010" providerId="AD" clId="Web-{B4ED5C9D-B0CD-45A6-8997-25A65A7A6805}" dt="2023-10-04T22:03:28.680" v="563" actId="20577"/>
          <ac:spMkLst>
            <pc:docMk/>
            <pc:sldMk cId="92498894" sldId="487"/>
            <ac:spMk id="8" creationId="{3411A96A-C602-0E87-124D-628BC8AEBE6C}"/>
          </ac:spMkLst>
        </pc:spChg>
      </pc:sldChg>
      <pc:sldChg chg="modSp">
        <pc:chgData name="Nikolai George Saporoschetz" userId="S::nsaporos@purdue.edu::b9014f1c-89e7-4da8-9029-bd5b0dc10010" providerId="AD" clId="Web-{B4ED5C9D-B0CD-45A6-8997-25A65A7A6805}" dt="2023-10-04T22:03:59.790" v="567" actId="20577"/>
        <pc:sldMkLst>
          <pc:docMk/>
          <pc:sldMk cId="2410872139" sldId="488"/>
        </pc:sldMkLst>
        <pc:spChg chg="mod">
          <ac:chgData name="Nikolai George Saporoschetz" userId="S::nsaporos@purdue.edu::b9014f1c-89e7-4da8-9029-bd5b0dc10010" providerId="AD" clId="Web-{B4ED5C9D-B0CD-45A6-8997-25A65A7A6805}" dt="2023-10-04T22:03:59.790" v="567" actId="20577"/>
          <ac:spMkLst>
            <pc:docMk/>
            <pc:sldMk cId="2410872139" sldId="488"/>
            <ac:spMk id="8" creationId="{3411A96A-C602-0E87-124D-628BC8AEBE6C}"/>
          </ac:spMkLst>
        </pc:spChg>
      </pc:sldChg>
      <pc:sldChg chg="modSp add replId">
        <pc:chgData name="Nikolai George Saporoschetz" userId="S::nsaporos@purdue.edu::b9014f1c-89e7-4da8-9029-bd5b0dc10010" providerId="AD" clId="Web-{B4ED5C9D-B0CD-45A6-8997-25A65A7A6805}" dt="2023-10-04T22:12:09.008" v="1053" actId="20577"/>
        <pc:sldMkLst>
          <pc:docMk/>
          <pc:sldMk cId="2264852749" sldId="489"/>
        </pc:sldMkLst>
        <pc:spChg chg="mod">
          <ac:chgData name="Nikolai George Saporoschetz" userId="S::nsaporos@purdue.edu::b9014f1c-89e7-4da8-9029-bd5b0dc10010" providerId="AD" clId="Web-{B4ED5C9D-B0CD-45A6-8997-25A65A7A6805}" dt="2023-10-04T22:12:09.008" v="1053" actId="20577"/>
          <ac:spMkLst>
            <pc:docMk/>
            <pc:sldMk cId="2264852749" sldId="489"/>
            <ac:spMk id="8" creationId="{3411A96A-C602-0E87-124D-628BC8AEBE6C}"/>
          </ac:spMkLst>
        </pc:spChg>
      </pc:sldChg>
    </pc:docChg>
  </pc:docChgLst>
  <pc:docChgLst>
    <pc:chgData name="Hummarah Shahzad" userId="S::shahzadh@purdue.edu::c9affbe6-ae92-46ae-a6f6-02c5a89a04c7" providerId="AD" clId="Web-{8140E5B0-8514-4AF4-86F4-D20759399F4F}"/>
    <pc:docChg chg="modSld">
      <pc:chgData name="Hummarah Shahzad" userId="S::shahzadh@purdue.edu::c9affbe6-ae92-46ae-a6f6-02c5a89a04c7" providerId="AD" clId="Web-{8140E5B0-8514-4AF4-86F4-D20759399F4F}" dt="2023-10-05T00:41:39.241" v="30" actId="20577"/>
      <pc:docMkLst>
        <pc:docMk/>
      </pc:docMkLst>
      <pc:sldChg chg="modSp">
        <pc:chgData name="Hummarah Shahzad" userId="S::shahzadh@purdue.edu::c9affbe6-ae92-46ae-a6f6-02c5a89a04c7" providerId="AD" clId="Web-{8140E5B0-8514-4AF4-86F4-D20759399F4F}" dt="2023-10-05T00:41:39.241" v="30" actId="20577"/>
        <pc:sldMkLst>
          <pc:docMk/>
          <pc:sldMk cId="3101229380" sldId="485"/>
        </pc:sldMkLst>
        <pc:spChg chg="mod">
          <ac:chgData name="Hummarah Shahzad" userId="S::shahzadh@purdue.edu::c9affbe6-ae92-46ae-a6f6-02c5a89a04c7" providerId="AD" clId="Web-{8140E5B0-8514-4AF4-86F4-D20759399F4F}" dt="2023-10-05T00:41:39.241" v="30" actId="20577"/>
          <ac:spMkLst>
            <pc:docMk/>
            <pc:sldMk cId="3101229380" sldId="485"/>
            <ac:spMk id="6" creationId="{6383690D-6FE6-7EAC-F1C1-E3074D81AE91}"/>
          </ac:spMkLst>
        </pc:spChg>
      </pc:sldChg>
      <pc:sldChg chg="mod modShow">
        <pc:chgData name="Hummarah Shahzad" userId="S::shahzadh@purdue.edu::c9affbe6-ae92-46ae-a6f6-02c5a89a04c7" providerId="AD" clId="Web-{8140E5B0-8514-4AF4-86F4-D20759399F4F}" dt="2023-10-05T00:40:27.724" v="0"/>
        <pc:sldMkLst>
          <pc:docMk/>
          <pc:sldMk cId="1103571573" sldId="498"/>
        </pc:sldMkLst>
      </pc:sldChg>
    </pc:docChg>
  </pc:docChgLst>
  <pc:docChgLst>
    <pc:chgData name="Hummarah Shahzad" userId="S::shahzadh@purdue.edu::c9affbe6-ae92-46ae-a6f6-02c5a89a04c7" providerId="AD" clId="Web-{11515022-E984-4A60-8D7E-0B3AFC30674A}"/>
    <pc:docChg chg="modSld">
      <pc:chgData name="Hummarah Shahzad" userId="S::shahzadh@purdue.edu::c9affbe6-ae92-46ae-a6f6-02c5a89a04c7" providerId="AD" clId="Web-{11515022-E984-4A60-8D7E-0B3AFC30674A}" dt="2023-10-05T02:37:18.746" v="87" actId="1076"/>
      <pc:docMkLst>
        <pc:docMk/>
      </pc:docMkLst>
      <pc:sldChg chg="modSp">
        <pc:chgData name="Hummarah Shahzad" userId="S::shahzadh@purdue.edu::c9affbe6-ae92-46ae-a6f6-02c5a89a04c7" providerId="AD" clId="Web-{11515022-E984-4A60-8D7E-0B3AFC30674A}" dt="2023-10-05T02:35:23.946" v="72" actId="20577"/>
        <pc:sldMkLst>
          <pc:docMk/>
          <pc:sldMk cId="3101229380" sldId="485"/>
        </pc:sldMkLst>
        <pc:spChg chg="mod">
          <ac:chgData name="Hummarah Shahzad" userId="S::shahzadh@purdue.edu::c9affbe6-ae92-46ae-a6f6-02c5a89a04c7" providerId="AD" clId="Web-{11515022-E984-4A60-8D7E-0B3AFC30674A}" dt="2023-10-05T02:33:03.488" v="36" actId="1076"/>
          <ac:spMkLst>
            <pc:docMk/>
            <pc:sldMk cId="3101229380" sldId="485"/>
            <ac:spMk id="8" creationId="{3C90094D-5E62-1BC2-6C64-64D78E8FADA1}"/>
          </ac:spMkLst>
        </pc:spChg>
        <pc:spChg chg="mod">
          <ac:chgData name="Hummarah Shahzad" userId="S::shahzadh@purdue.edu::c9affbe6-ae92-46ae-a6f6-02c5a89a04c7" providerId="AD" clId="Web-{11515022-E984-4A60-8D7E-0B3AFC30674A}" dt="2023-10-05T02:32:58.816" v="35" actId="1076"/>
          <ac:spMkLst>
            <pc:docMk/>
            <pc:sldMk cId="3101229380" sldId="485"/>
            <ac:spMk id="10" creationId="{B7DD63CD-2A49-8698-DFF0-C0DD24DD01DA}"/>
          </ac:spMkLst>
        </pc:spChg>
        <pc:spChg chg="mod">
          <ac:chgData name="Hummarah Shahzad" userId="S::shahzadh@purdue.edu::c9affbe6-ae92-46ae-a6f6-02c5a89a04c7" providerId="AD" clId="Web-{11515022-E984-4A60-8D7E-0B3AFC30674A}" dt="2023-10-05T02:35:12.180" v="64" actId="20577"/>
          <ac:spMkLst>
            <pc:docMk/>
            <pc:sldMk cId="3101229380" sldId="485"/>
            <ac:spMk id="13" creationId="{90647FC0-BFFD-BF54-F86D-BE6D00D99731}"/>
          </ac:spMkLst>
        </pc:spChg>
        <pc:spChg chg="mod">
          <ac:chgData name="Hummarah Shahzad" userId="S::shahzadh@purdue.edu::c9affbe6-ae92-46ae-a6f6-02c5a89a04c7" providerId="AD" clId="Web-{11515022-E984-4A60-8D7E-0B3AFC30674A}" dt="2023-10-05T02:35:23.946" v="72" actId="20577"/>
          <ac:spMkLst>
            <pc:docMk/>
            <pc:sldMk cId="3101229380" sldId="485"/>
            <ac:spMk id="15" creationId="{4C3F6210-7FB4-2497-4420-8A9E495E590C}"/>
          </ac:spMkLst>
        </pc:spChg>
        <pc:picChg chg="mod">
          <ac:chgData name="Hummarah Shahzad" userId="S::shahzadh@purdue.edu::c9affbe6-ae92-46ae-a6f6-02c5a89a04c7" providerId="AD" clId="Web-{11515022-E984-4A60-8D7E-0B3AFC30674A}" dt="2023-10-05T02:32:55.144" v="34" actId="1076"/>
          <ac:picMkLst>
            <pc:docMk/>
            <pc:sldMk cId="3101229380" sldId="485"/>
            <ac:picMk id="12" creationId="{45613208-CC66-A3F3-C75E-5B3391AC97FD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2:52.425" v="33" actId="1076"/>
          <ac:picMkLst>
            <pc:docMk/>
            <pc:sldMk cId="3101229380" sldId="485"/>
            <ac:picMk id="14" creationId="{3F54CE12-C54D-FBF7-7AFA-447C50F81440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3:24.755" v="39"/>
          <ac:picMkLst>
            <pc:docMk/>
            <pc:sldMk cId="3101229380" sldId="485"/>
            <ac:picMk id="1026" creationId="{127D1507-A76F-4B53-707C-A3DD14FF2DDF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3:30.083" v="40"/>
          <ac:picMkLst>
            <pc:docMk/>
            <pc:sldMk cId="3101229380" sldId="485"/>
            <ac:picMk id="1028" creationId="{E1C412EC-E031-EA92-CC44-DAA7A98371AD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3:48.240" v="44"/>
          <ac:picMkLst>
            <pc:docMk/>
            <pc:sldMk cId="3101229380" sldId="485"/>
            <ac:picMk id="1032" creationId="{AF873BE6-CAC3-1C48-8554-A6107F70B613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4:02.553" v="47"/>
          <ac:picMkLst>
            <pc:docMk/>
            <pc:sldMk cId="3101229380" sldId="485"/>
            <ac:picMk id="1034" creationId="{72A8043B-AD43-BF8A-9835-5494BBF9F1F5}"/>
          </ac:picMkLst>
        </pc:picChg>
      </pc:sldChg>
      <pc:sldChg chg="modSp">
        <pc:chgData name="Hummarah Shahzad" userId="S::shahzadh@purdue.edu::c9affbe6-ae92-46ae-a6f6-02c5a89a04c7" providerId="AD" clId="Web-{11515022-E984-4A60-8D7E-0B3AFC30674A}" dt="2023-10-05T02:37:18.746" v="87" actId="1076"/>
        <pc:sldMkLst>
          <pc:docMk/>
          <pc:sldMk cId="1598885935" sldId="493"/>
        </pc:sldMkLst>
        <pc:spChg chg="mod">
          <ac:chgData name="Hummarah Shahzad" userId="S::shahzadh@purdue.edu::c9affbe6-ae92-46ae-a6f6-02c5a89a04c7" providerId="AD" clId="Web-{11515022-E984-4A60-8D7E-0B3AFC30674A}" dt="2023-10-05T02:37:18.746" v="87" actId="1076"/>
          <ac:spMkLst>
            <pc:docMk/>
            <pc:sldMk cId="1598885935" sldId="493"/>
            <ac:spMk id="49" creationId="{74D4159E-D664-0449-3CF2-57F01887C749}"/>
          </ac:spMkLst>
        </pc:spChg>
      </pc:sldChg>
      <pc:sldChg chg="modSp">
        <pc:chgData name="Hummarah Shahzad" userId="S::shahzadh@purdue.edu::c9affbe6-ae92-46ae-a6f6-02c5a89a04c7" providerId="AD" clId="Web-{11515022-E984-4A60-8D7E-0B3AFC30674A}" dt="2023-10-05T02:37:05.777" v="83" actId="20577"/>
        <pc:sldMkLst>
          <pc:docMk/>
          <pc:sldMk cId="1092211153" sldId="496"/>
        </pc:sldMkLst>
        <pc:spChg chg="mod">
          <ac:chgData name="Hummarah Shahzad" userId="S::shahzadh@purdue.edu::c9affbe6-ae92-46ae-a6f6-02c5a89a04c7" providerId="AD" clId="Web-{11515022-E984-4A60-8D7E-0B3AFC30674A}" dt="2023-10-05T02:37:05.777" v="83" actId="20577"/>
          <ac:spMkLst>
            <pc:docMk/>
            <pc:sldMk cId="1092211153" sldId="496"/>
            <ac:spMk id="49" creationId="{B49BA57D-B1DA-53F7-3110-5CF7F8AFDD53}"/>
          </ac:spMkLst>
        </pc:spChg>
        <pc:picChg chg="mod">
          <ac:chgData name="Hummarah Shahzad" userId="S::shahzadh@purdue.edu::c9affbe6-ae92-46ae-a6f6-02c5a89a04c7" providerId="AD" clId="Web-{11515022-E984-4A60-8D7E-0B3AFC30674A}" dt="2023-10-05T02:36:42.026" v="79"/>
          <ac:picMkLst>
            <pc:docMk/>
            <pc:sldMk cId="1092211153" sldId="496"/>
            <ac:picMk id="14" creationId="{C4EB1217-5C89-4DD3-DE31-8593C4AF3A5B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6:42.026" v="78"/>
          <ac:picMkLst>
            <pc:docMk/>
            <pc:sldMk cId="1092211153" sldId="496"/>
            <ac:picMk id="15" creationId="{B9CD0440-D899-3E5B-12D7-CB919D7EB67B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6:42.026" v="77"/>
          <ac:picMkLst>
            <pc:docMk/>
            <pc:sldMk cId="1092211153" sldId="496"/>
            <ac:picMk id="16" creationId="{81979A9F-C654-D294-9BCF-4C12C61EE347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6:56.636" v="82" actId="1076"/>
          <ac:picMkLst>
            <pc:docMk/>
            <pc:sldMk cId="1092211153" sldId="496"/>
            <ac:picMk id="33" creationId="{DA7C324B-29F6-F0BA-E3FC-141ACD24D8D6}"/>
          </ac:picMkLst>
        </pc:picChg>
      </pc:sldChg>
      <pc:sldChg chg="modSp">
        <pc:chgData name="Hummarah Shahzad" userId="S::shahzadh@purdue.edu::c9affbe6-ae92-46ae-a6f6-02c5a89a04c7" providerId="AD" clId="Web-{11515022-E984-4A60-8D7E-0B3AFC30674A}" dt="2023-10-05T02:35:39.446" v="73" actId="1076"/>
        <pc:sldMkLst>
          <pc:docMk/>
          <pc:sldMk cId="3781018464" sldId="500"/>
        </pc:sldMkLst>
        <pc:spChg chg="mod">
          <ac:chgData name="Hummarah Shahzad" userId="S::shahzadh@purdue.edu::c9affbe6-ae92-46ae-a6f6-02c5a89a04c7" providerId="AD" clId="Web-{11515022-E984-4A60-8D7E-0B3AFC30674A}" dt="2023-10-05T02:34:39.226" v="52" actId="1076"/>
          <ac:spMkLst>
            <pc:docMk/>
            <pc:sldMk cId="3781018464" sldId="500"/>
            <ac:spMk id="5" creationId="{0702F12F-2513-A608-7C14-EDCDA6AB3E1B}"/>
          </ac:spMkLst>
        </pc:spChg>
        <pc:spChg chg="mod">
          <ac:chgData name="Hummarah Shahzad" userId="S::shahzadh@purdue.edu::c9affbe6-ae92-46ae-a6f6-02c5a89a04c7" providerId="AD" clId="Web-{11515022-E984-4A60-8D7E-0B3AFC30674A}" dt="2023-10-05T02:34:54.320" v="61" actId="1076"/>
          <ac:spMkLst>
            <pc:docMk/>
            <pc:sldMk cId="3781018464" sldId="500"/>
            <ac:spMk id="6" creationId="{88E4A013-F480-3376-A76B-E588782DF384}"/>
          </ac:spMkLst>
        </pc:spChg>
        <pc:spChg chg="mod">
          <ac:chgData name="Hummarah Shahzad" userId="S::shahzadh@purdue.edu::c9affbe6-ae92-46ae-a6f6-02c5a89a04c7" providerId="AD" clId="Web-{11515022-E984-4A60-8D7E-0B3AFC30674A}" dt="2023-10-05T02:30:37.328" v="0" actId="1076"/>
          <ac:spMkLst>
            <pc:docMk/>
            <pc:sldMk cId="3781018464" sldId="500"/>
            <ac:spMk id="7" creationId="{78BAE548-BB14-6549-E774-540437E3FB81}"/>
          </ac:spMkLst>
        </pc:spChg>
        <pc:spChg chg="mod">
          <ac:chgData name="Hummarah Shahzad" userId="S::shahzadh@purdue.edu::c9affbe6-ae92-46ae-a6f6-02c5a89a04c7" providerId="AD" clId="Web-{11515022-E984-4A60-8D7E-0B3AFC30674A}" dt="2023-10-05T02:30:37.343" v="1" actId="1076"/>
          <ac:spMkLst>
            <pc:docMk/>
            <pc:sldMk cId="3781018464" sldId="500"/>
            <ac:spMk id="8" creationId="{3C90094D-5E62-1BC2-6C64-64D78E8FADA1}"/>
          </ac:spMkLst>
        </pc:spChg>
        <pc:spChg chg="mod">
          <ac:chgData name="Hummarah Shahzad" userId="S::shahzadh@purdue.edu::c9affbe6-ae92-46ae-a6f6-02c5a89a04c7" providerId="AD" clId="Web-{11515022-E984-4A60-8D7E-0B3AFC30674A}" dt="2023-10-05T02:30:37.359" v="2" actId="1076"/>
          <ac:spMkLst>
            <pc:docMk/>
            <pc:sldMk cId="3781018464" sldId="500"/>
            <ac:spMk id="10" creationId="{B7DD63CD-2A49-8698-DFF0-C0DD24DD01DA}"/>
          </ac:spMkLst>
        </pc:spChg>
        <pc:picChg chg="mod">
          <ac:chgData name="Hummarah Shahzad" userId="S::shahzadh@purdue.edu::c9affbe6-ae92-46ae-a6f6-02c5a89a04c7" providerId="AD" clId="Web-{11515022-E984-4A60-8D7E-0B3AFC30674A}" dt="2023-10-05T02:30:37.375" v="3" actId="1076"/>
          <ac:picMkLst>
            <pc:docMk/>
            <pc:sldMk cId="3781018464" sldId="500"/>
            <ac:picMk id="11" creationId="{8405F66C-F1F6-6451-BEC1-7E4CDC530ED0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0:37.390" v="4" actId="1076"/>
          <ac:picMkLst>
            <pc:docMk/>
            <pc:sldMk cId="3781018464" sldId="500"/>
            <ac:picMk id="12" creationId="{45613208-CC66-A3F3-C75E-5B3391AC97FD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5:39.446" v="73" actId="1076"/>
          <ac:picMkLst>
            <pc:docMk/>
            <pc:sldMk cId="3781018464" sldId="500"/>
            <ac:picMk id="14" creationId="{3F54CE12-C54D-FBF7-7AFA-447C50F81440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0:52.922" v="12"/>
          <ac:picMkLst>
            <pc:docMk/>
            <pc:sldMk cId="3781018464" sldId="500"/>
            <ac:picMk id="4098" creationId="{6C0F25AA-21CD-3311-9D02-3C1FE9DA9557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0:59.969" v="13"/>
          <ac:picMkLst>
            <pc:docMk/>
            <pc:sldMk cId="3781018464" sldId="500"/>
            <ac:picMk id="4100" creationId="{E2D00B95-9D4D-C016-DF1C-5FA093FA0F95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1:07.157" v="14"/>
          <ac:picMkLst>
            <pc:docMk/>
            <pc:sldMk cId="3781018464" sldId="500"/>
            <ac:picMk id="4102" creationId="{4A10E420-AC90-E4A7-E100-80EF9C7BD9F4}"/>
          </ac:picMkLst>
        </pc:picChg>
        <pc:picChg chg="mod">
          <ac:chgData name="Hummarah Shahzad" userId="S::shahzadh@purdue.edu::c9affbe6-ae92-46ae-a6f6-02c5a89a04c7" providerId="AD" clId="Web-{11515022-E984-4A60-8D7E-0B3AFC30674A}" dt="2023-10-05T02:31:14.329" v="15"/>
          <ac:picMkLst>
            <pc:docMk/>
            <pc:sldMk cId="3781018464" sldId="500"/>
            <ac:picMk id="4104" creationId="{0EDF0DFB-8561-FD0C-80D7-244A8CFBD2DF}"/>
          </ac:picMkLst>
        </pc:picChg>
      </pc:sldChg>
    </pc:docChg>
  </pc:docChgLst>
  <pc:docChgLst>
    <pc:chgData name="Nikolai George Saporoschetz" userId="S::nsaporos@purdue.edu::b9014f1c-89e7-4da8-9029-bd5b0dc10010" providerId="AD" clId="Web-{50212CD6-2CD2-470C-B222-99CB4DA1774A}"/>
    <pc:docChg chg="delSld modSld">
      <pc:chgData name="Nikolai George Saporoschetz" userId="S::nsaporos@purdue.edu::b9014f1c-89e7-4da8-9029-bd5b0dc10010" providerId="AD" clId="Web-{50212CD6-2CD2-470C-B222-99CB4DA1774A}" dt="2023-10-04T22:57:55.236" v="110" actId="20577"/>
      <pc:docMkLst>
        <pc:docMk/>
      </pc:docMkLst>
      <pc:sldChg chg="modSp">
        <pc:chgData name="Nikolai George Saporoschetz" userId="S::nsaporos@purdue.edu::b9014f1c-89e7-4da8-9029-bd5b0dc10010" providerId="AD" clId="Web-{50212CD6-2CD2-470C-B222-99CB4DA1774A}" dt="2023-10-04T22:57:31.750" v="109" actId="20577"/>
        <pc:sldMkLst>
          <pc:docMk/>
          <pc:sldMk cId="4168500022" sldId="479"/>
        </pc:sldMkLst>
        <pc:spChg chg="mod">
          <ac:chgData name="Nikolai George Saporoschetz" userId="S::nsaporos@purdue.edu::b9014f1c-89e7-4da8-9029-bd5b0dc10010" providerId="AD" clId="Web-{50212CD6-2CD2-470C-B222-99CB4DA1774A}" dt="2023-10-04T22:57:31.750" v="109" actId="20577"/>
          <ac:spMkLst>
            <pc:docMk/>
            <pc:sldMk cId="4168500022" sldId="479"/>
            <ac:spMk id="8" creationId="{3411A96A-C602-0E87-124D-628BC8AEBE6C}"/>
          </ac:spMkLst>
        </pc:spChg>
      </pc:sldChg>
      <pc:sldChg chg="del">
        <pc:chgData name="Nikolai George Saporoschetz" userId="S::nsaporos@purdue.edu::b9014f1c-89e7-4da8-9029-bd5b0dc10010" providerId="AD" clId="Web-{50212CD6-2CD2-470C-B222-99CB4DA1774A}" dt="2023-10-04T22:56:45.383" v="86"/>
        <pc:sldMkLst>
          <pc:docMk/>
          <pc:sldMk cId="500764039" sldId="486"/>
        </pc:sldMkLst>
      </pc:sldChg>
      <pc:sldChg chg="modSp">
        <pc:chgData name="Nikolai George Saporoschetz" userId="S::nsaporos@purdue.edu::b9014f1c-89e7-4da8-9029-bd5b0dc10010" providerId="AD" clId="Web-{50212CD6-2CD2-470C-B222-99CB4DA1774A}" dt="2023-10-04T22:56:22.381" v="85" actId="20577"/>
        <pc:sldMkLst>
          <pc:docMk/>
          <pc:sldMk cId="102388200" sldId="494"/>
        </pc:sldMkLst>
        <pc:spChg chg="mod">
          <ac:chgData name="Nikolai George Saporoschetz" userId="S::nsaporos@purdue.edu::b9014f1c-89e7-4da8-9029-bd5b0dc10010" providerId="AD" clId="Web-{50212CD6-2CD2-470C-B222-99CB4DA1774A}" dt="2023-10-04T22:56:22.381" v="85" actId="20577"/>
          <ac:spMkLst>
            <pc:docMk/>
            <pc:sldMk cId="102388200" sldId="494"/>
            <ac:spMk id="8" creationId="{3411A96A-C602-0E87-124D-628BC8AEBE6C}"/>
          </ac:spMkLst>
        </pc:spChg>
      </pc:sldChg>
      <pc:sldChg chg="modSp">
        <pc:chgData name="Nikolai George Saporoschetz" userId="S::nsaporos@purdue.edu::b9014f1c-89e7-4da8-9029-bd5b0dc10010" providerId="AD" clId="Web-{50212CD6-2CD2-470C-B222-99CB4DA1774A}" dt="2023-10-04T22:57:55.236" v="110" actId="20577"/>
        <pc:sldMkLst>
          <pc:docMk/>
          <pc:sldMk cId="1592511337" sldId="495"/>
        </pc:sldMkLst>
        <pc:spChg chg="mod">
          <ac:chgData name="Nikolai George Saporoschetz" userId="S::nsaporos@purdue.edu::b9014f1c-89e7-4da8-9029-bd5b0dc10010" providerId="AD" clId="Web-{50212CD6-2CD2-470C-B222-99CB4DA1774A}" dt="2023-10-04T22:57:55.236" v="110" actId="20577"/>
          <ac:spMkLst>
            <pc:docMk/>
            <pc:sldMk cId="1592511337" sldId="495"/>
            <ac:spMk id="8" creationId="{3411A96A-C602-0E87-124D-628BC8AEBE6C}"/>
          </ac:spMkLst>
        </pc:spChg>
      </pc:sldChg>
    </pc:docChg>
  </pc:docChgLst>
  <pc:docChgLst>
    <pc:chgData name="Hummarah Shahzad" userId="S::shahzadh@purdue.edu::c9affbe6-ae92-46ae-a6f6-02c5a89a04c7" providerId="AD" clId="Web-{A2127A56-8546-4440-88ED-A4875A16D208}"/>
    <pc:docChg chg="addSld delSld modSld">
      <pc:chgData name="Hummarah Shahzad" userId="S::shahzadh@purdue.edu::c9affbe6-ae92-46ae-a6f6-02c5a89a04c7" providerId="AD" clId="Web-{A2127A56-8546-4440-88ED-A4875A16D208}" dt="2023-10-04T22:59:05.125" v="947"/>
      <pc:docMkLst>
        <pc:docMk/>
      </pc:docMkLst>
      <pc:sldChg chg="modSp">
        <pc:chgData name="Hummarah Shahzad" userId="S::shahzadh@purdue.edu::c9affbe6-ae92-46ae-a6f6-02c5a89a04c7" providerId="AD" clId="Web-{A2127A56-8546-4440-88ED-A4875A16D208}" dt="2023-10-04T22:17:20.138" v="19" actId="1076"/>
        <pc:sldMkLst>
          <pc:docMk/>
          <pc:sldMk cId="296360312" sldId="446"/>
        </pc:sldMkLst>
        <pc:spChg chg="mod">
          <ac:chgData name="Hummarah Shahzad" userId="S::shahzadh@purdue.edu::c9affbe6-ae92-46ae-a6f6-02c5a89a04c7" providerId="AD" clId="Web-{A2127A56-8546-4440-88ED-A4875A16D208}" dt="2023-10-04T22:16:56.152" v="12" actId="1076"/>
          <ac:spMkLst>
            <pc:docMk/>
            <pc:sldMk cId="296360312" sldId="446"/>
            <ac:spMk id="7" creationId="{3C732BBD-9510-14B3-BFC0-082730EF200D}"/>
          </ac:spMkLst>
        </pc:spChg>
        <pc:spChg chg="mod">
          <ac:chgData name="Hummarah Shahzad" userId="S::shahzadh@purdue.edu::c9affbe6-ae92-46ae-a6f6-02c5a89a04c7" providerId="AD" clId="Web-{A2127A56-8546-4440-88ED-A4875A16D208}" dt="2023-10-04T22:17:03.778" v="15" actId="1076"/>
          <ac:spMkLst>
            <pc:docMk/>
            <pc:sldMk cId="296360312" sldId="446"/>
            <ac:spMk id="50" creationId="{D9C53903-3AF2-46B8-AE9D-10ED600DB74A}"/>
          </ac:spMkLst>
        </pc:spChg>
        <pc:spChg chg="mod">
          <ac:chgData name="Hummarah Shahzad" userId="S::shahzadh@purdue.edu::c9affbe6-ae92-46ae-a6f6-02c5a89a04c7" providerId="AD" clId="Web-{A2127A56-8546-4440-88ED-A4875A16D208}" dt="2023-10-04T22:17:11.684" v="17" actId="1076"/>
          <ac:spMkLst>
            <pc:docMk/>
            <pc:sldMk cId="296360312" sldId="446"/>
            <ac:spMk id="51" creationId="{A9376CA1-6219-457E-A505-0961ED1C8E33}"/>
          </ac:spMkLst>
        </pc:spChg>
        <pc:spChg chg="mod">
          <ac:chgData name="Hummarah Shahzad" userId="S::shahzadh@purdue.edu::c9affbe6-ae92-46ae-a6f6-02c5a89a04c7" providerId="AD" clId="Web-{A2127A56-8546-4440-88ED-A4875A16D208}" dt="2023-10-04T22:17:20.138" v="19" actId="1076"/>
          <ac:spMkLst>
            <pc:docMk/>
            <pc:sldMk cId="296360312" sldId="446"/>
            <ac:spMk id="52" creationId="{0D148005-0288-47BF-A476-6C4D65196B16}"/>
          </ac:spMkLst>
        </pc:spChg>
        <pc:picChg chg="mod">
          <ac:chgData name="Hummarah Shahzad" userId="S::shahzadh@purdue.edu::c9affbe6-ae92-46ae-a6f6-02c5a89a04c7" providerId="AD" clId="Web-{A2127A56-8546-4440-88ED-A4875A16D208}" dt="2023-10-04T22:16:49.261" v="10" actId="1076"/>
          <ac:picMkLst>
            <pc:docMk/>
            <pc:sldMk cId="296360312" sldId="446"/>
            <ac:picMk id="2" creationId="{AAA8F3CF-017A-A23B-F5F4-9CFAEBC10B3F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17:07.809" v="16" actId="1076"/>
          <ac:picMkLst>
            <pc:docMk/>
            <pc:sldMk cId="296360312" sldId="446"/>
            <ac:picMk id="3" creationId="{492778A2-F0AC-9A34-6BEA-EC0EE338D820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17:15.278" v="18" actId="1076"/>
          <ac:picMkLst>
            <pc:docMk/>
            <pc:sldMk cId="296360312" sldId="446"/>
            <ac:picMk id="8" creationId="{598819BE-7CC7-9FA4-F55F-6A42E9230D6E}"/>
          </ac:picMkLst>
        </pc:picChg>
        <pc:picChg chg="mod modCrop">
          <ac:chgData name="Hummarah Shahzad" userId="S::shahzadh@purdue.edu::c9affbe6-ae92-46ae-a6f6-02c5a89a04c7" providerId="AD" clId="Web-{A2127A56-8546-4440-88ED-A4875A16D208}" dt="2023-10-04T22:16:51.418" v="11" actId="1076"/>
          <ac:picMkLst>
            <pc:docMk/>
            <pc:sldMk cId="296360312" sldId="446"/>
            <ac:picMk id="10" creationId="{BEF2F996-EFAA-3FB5-3EEC-B8166AAC6928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16:59.996" v="13" actId="1076"/>
          <ac:picMkLst>
            <pc:docMk/>
            <pc:sldMk cId="296360312" sldId="446"/>
            <ac:picMk id="13" creationId="{E64BAE4E-4FE8-4511-529B-AF765CCEB7E9}"/>
          </ac:picMkLst>
        </pc:picChg>
      </pc:sldChg>
      <pc:sldChg chg="modSp">
        <pc:chgData name="Hummarah Shahzad" userId="S::shahzadh@purdue.edu::c9affbe6-ae92-46ae-a6f6-02c5a89a04c7" providerId="AD" clId="Web-{A2127A56-8546-4440-88ED-A4875A16D208}" dt="2023-10-04T22:44:36.295" v="586" actId="1076"/>
        <pc:sldMkLst>
          <pc:docMk/>
          <pc:sldMk cId="3901504027" sldId="448"/>
        </pc:sldMkLst>
        <pc:spChg chg="mod">
          <ac:chgData name="Hummarah Shahzad" userId="S::shahzadh@purdue.edu::c9affbe6-ae92-46ae-a6f6-02c5a89a04c7" providerId="AD" clId="Web-{A2127A56-8546-4440-88ED-A4875A16D208}" dt="2023-10-04T22:44:36.060" v="570" actId="1076"/>
          <ac:spMkLst>
            <pc:docMk/>
            <pc:sldMk cId="3901504027" sldId="448"/>
            <ac:spMk id="3" creationId="{F11CB4E5-B468-7F10-01EA-D3131EC09FEF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060" v="571" actId="1076"/>
          <ac:spMkLst>
            <pc:docMk/>
            <pc:sldMk cId="3901504027" sldId="448"/>
            <ac:spMk id="21" creationId="{A7C870CC-7DCB-C13A-8097-8FEA7AE57D8C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076" v="572" actId="1076"/>
          <ac:spMkLst>
            <pc:docMk/>
            <pc:sldMk cId="3901504027" sldId="448"/>
            <ac:spMk id="22" creationId="{71C07A9C-F914-0FD8-839F-B29BD7A67729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091" v="573" actId="1076"/>
          <ac:spMkLst>
            <pc:docMk/>
            <pc:sldMk cId="3901504027" sldId="448"/>
            <ac:spMk id="28" creationId="{32474524-BF3B-E9FA-2213-64BB05332324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091" v="574" actId="1076"/>
          <ac:spMkLst>
            <pc:docMk/>
            <pc:sldMk cId="3901504027" sldId="448"/>
            <ac:spMk id="29" creationId="{33264158-1E5A-94D5-E361-B6D8EDF98C26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107" v="575" actId="1076"/>
          <ac:spMkLst>
            <pc:docMk/>
            <pc:sldMk cId="3901504027" sldId="448"/>
            <ac:spMk id="31" creationId="{8A552B03-A7FB-8C20-0F2A-61CF6BD2C7DF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123" v="576" actId="1076"/>
          <ac:spMkLst>
            <pc:docMk/>
            <pc:sldMk cId="3901504027" sldId="448"/>
            <ac:spMk id="32" creationId="{208AEC08-B305-1E50-858D-9B942B7C4190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138" v="577" actId="1076"/>
          <ac:spMkLst>
            <pc:docMk/>
            <pc:sldMk cId="3901504027" sldId="448"/>
            <ac:spMk id="33" creationId="{C02DFD4A-F356-A5A5-9CF7-AE5F040D3F3C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138" v="578" actId="1076"/>
          <ac:spMkLst>
            <pc:docMk/>
            <pc:sldMk cId="3901504027" sldId="448"/>
            <ac:spMk id="34" creationId="{21557940-5298-72E0-13A7-B238AFA96985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263" v="584" actId="1076"/>
          <ac:spMkLst>
            <pc:docMk/>
            <pc:sldMk cId="3901504027" sldId="448"/>
            <ac:spMk id="36" creationId="{7B961759-C09E-4BE5-35CF-96EBC2D87B2A}"/>
          </ac:spMkLst>
        </pc:spChg>
        <pc:spChg chg="mod">
          <ac:chgData name="Hummarah Shahzad" userId="S::shahzadh@purdue.edu::c9affbe6-ae92-46ae-a6f6-02c5a89a04c7" providerId="AD" clId="Web-{A2127A56-8546-4440-88ED-A4875A16D208}" dt="2023-10-04T22:44:36.295" v="586" actId="1076"/>
          <ac:spMkLst>
            <pc:docMk/>
            <pc:sldMk cId="3901504027" sldId="448"/>
            <ac:spMk id="41" creationId="{D9E94C40-9064-C7DC-C350-39E6071EC5B2}"/>
          </ac:spMkLst>
        </pc:spChg>
        <pc:picChg chg="mod">
          <ac:chgData name="Hummarah Shahzad" userId="S::shahzadh@purdue.edu::c9affbe6-ae92-46ae-a6f6-02c5a89a04c7" providerId="AD" clId="Web-{A2127A56-8546-4440-88ED-A4875A16D208}" dt="2023-10-04T22:44:36.154" v="579" actId="1076"/>
          <ac:picMkLst>
            <pc:docMk/>
            <pc:sldMk cId="3901504027" sldId="448"/>
            <ac:picMk id="7170" creationId="{A953F1E9-07E1-6B20-6F9D-ED65FA6389FB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44:36.170" v="580" actId="1076"/>
          <ac:picMkLst>
            <pc:docMk/>
            <pc:sldMk cId="3901504027" sldId="448"/>
            <ac:picMk id="7172" creationId="{AB5F14B9-D569-D740-2E8D-9731F6B4F9F5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44:36.216" v="581" actId="1076"/>
          <ac:picMkLst>
            <pc:docMk/>
            <pc:sldMk cId="3901504027" sldId="448"/>
            <ac:picMk id="7176" creationId="{A3319D32-2374-2ED0-1879-E68EB50105B3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44:36.248" v="582" actId="1076"/>
          <ac:picMkLst>
            <pc:docMk/>
            <pc:sldMk cId="3901504027" sldId="448"/>
            <ac:picMk id="7178" creationId="{E35D08D2-F111-1B5E-0FDD-5B6077FAA29B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44:36.263" v="583" actId="1076"/>
          <ac:picMkLst>
            <pc:docMk/>
            <pc:sldMk cId="3901504027" sldId="448"/>
            <ac:picMk id="7180" creationId="{E1CA6384-3BFE-12EE-1EB4-A0582704B3C4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44:36.279" v="585" actId="1076"/>
          <ac:picMkLst>
            <pc:docMk/>
            <pc:sldMk cId="3901504027" sldId="448"/>
            <ac:picMk id="7182" creationId="{59BD4E47-91AA-2D83-5AF2-F61062E06DB0}"/>
          </ac:picMkLst>
        </pc:picChg>
        <pc:cxnChg chg="mod">
          <ac:chgData name="Hummarah Shahzad" userId="S::shahzadh@purdue.edu::c9affbe6-ae92-46ae-a6f6-02c5a89a04c7" providerId="AD" clId="Web-{A2127A56-8546-4440-88ED-A4875A16D208}" dt="2023-10-04T22:44:36.029" v="569" actId="1076"/>
          <ac:cxnSpMkLst>
            <pc:docMk/>
            <pc:sldMk cId="3901504027" sldId="448"/>
            <ac:cxnSpMk id="2" creationId="{219F3246-8120-CD7D-50A4-DD7B38F56E33}"/>
          </ac:cxnSpMkLst>
        </pc:cxnChg>
      </pc:sldChg>
      <pc:sldChg chg="modSp del">
        <pc:chgData name="Hummarah Shahzad" userId="S::shahzadh@purdue.edu::c9affbe6-ae92-46ae-a6f6-02c5a89a04c7" providerId="AD" clId="Web-{A2127A56-8546-4440-88ED-A4875A16D208}" dt="2023-10-04T22:41:55.476" v="493"/>
        <pc:sldMkLst>
          <pc:docMk/>
          <pc:sldMk cId="2912366025" sldId="476"/>
        </pc:sldMkLst>
        <pc:picChg chg="mod">
          <ac:chgData name="Hummarah Shahzad" userId="S::shahzadh@purdue.edu::c9affbe6-ae92-46ae-a6f6-02c5a89a04c7" providerId="AD" clId="Web-{A2127A56-8546-4440-88ED-A4875A16D208}" dt="2023-10-04T22:21:55.992" v="23" actId="1076"/>
          <ac:picMkLst>
            <pc:docMk/>
            <pc:sldMk cId="2912366025" sldId="476"/>
            <ac:picMk id="5124" creationId="{08B52488-5A06-5EC5-D078-353D97DD02F6}"/>
          </ac:picMkLst>
        </pc:picChg>
        <pc:picChg chg="mod">
          <ac:chgData name="Hummarah Shahzad" userId="S::shahzadh@purdue.edu::c9affbe6-ae92-46ae-a6f6-02c5a89a04c7" providerId="AD" clId="Web-{A2127A56-8546-4440-88ED-A4875A16D208}" dt="2023-10-04T22:21:58.992" v="24" actId="1076"/>
          <ac:picMkLst>
            <pc:docMk/>
            <pc:sldMk cId="2912366025" sldId="476"/>
            <ac:picMk id="5126" creationId="{6A270CE0-46DF-B329-AA5F-F9EE61174D3B}"/>
          </ac:picMkLst>
        </pc:picChg>
      </pc:sldChg>
      <pc:sldChg chg="del">
        <pc:chgData name="Hummarah Shahzad" userId="S::shahzadh@purdue.edu::c9affbe6-ae92-46ae-a6f6-02c5a89a04c7" providerId="AD" clId="Web-{A2127A56-8546-4440-88ED-A4875A16D208}" dt="2023-10-04T22:56:32.650" v="939"/>
        <pc:sldMkLst>
          <pc:docMk/>
          <pc:sldMk cId="2308546547" sldId="478"/>
        </pc:sldMkLst>
      </pc:sldChg>
      <pc:sldChg chg="del">
        <pc:chgData name="Hummarah Shahzad" userId="S::shahzadh@purdue.edu::c9affbe6-ae92-46ae-a6f6-02c5a89a04c7" providerId="AD" clId="Web-{A2127A56-8546-4440-88ED-A4875A16D208}" dt="2023-10-04T22:59:05.125" v="947"/>
        <pc:sldMkLst>
          <pc:docMk/>
          <pc:sldMk cId="4168500022" sldId="479"/>
        </pc:sldMkLst>
      </pc:sldChg>
      <pc:sldChg chg="addSp delSp">
        <pc:chgData name="Hummarah Shahzad" userId="S::shahzadh@purdue.edu::c9affbe6-ae92-46ae-a6f6-02c5a89a04c7" providerId="AD" clId="Web-{A2127A56-8546-4440-88ED-A4875A16D208}" dt="2023-10-04T22:59:01.328" v="946"/>
        <pc:sldMkLst>
          <pc:docMk/>
          <pc:sldMk cId="3101229380" sldId="485"/>
        </pc:sldMkLst>
        <pc:spChg chg="add">
          <ac:chgData name="Hummarah Shahzad" userId="S::shahzadh@purdue.edu::c9affbe6-ae92-46ae-a6f6-02c5a89a04c7" providerId="AD" clId="Web-{A2127A56-8546-4440-88ED-A4875A16D208}" dt="2023-10-04T22:59:01.328" v="946"/>
          <ac:spMkLst>
            <pc:docMk/>
            <pc:sldMk cId="3101229380" sldId="485"/>
            <ac:spMk id="6" creationId="{6383690D-6FE6-7EAC-F1C1-E3074D81AE91}"/>
          </ac:spMkLst>
        </pc:spChg>
        <pc:spChg chg="del">
          <ac:chgData name="Hummarah Shahzad" userId="S::shahzadh@purdue.edu::c9affbe6-ae92-46ae-a6f6-02c5a89a04c7" providerId="AD" clId="Web-{A2127A56-8546-4440-88ED-A4875A16D208}" dt="2023-10-04T22:58:54.953" v="945"/>
          <ac:spMkLst>
            <pc:docMk/>
            <pc:sldMk cId="3101229380" sldId="485"/>
            <ac:spMk id="8" creationId="{3411A96A-C602-0E87-124D-628BC8AEBE6C}"/>
          </ac:spMkLst>
        </pc:spChg>
      </pc:sldChg>
      <pc:sldChg chg="addSp delSp modSp add replId addAnim delAnim">
        <pc:chgData name="Hummarah Shahzad" userId="S::shahzadh@purdue.edu::c9affbe6-ae92-46ae-a6f6-02c5a89a04c7" providerId="AD" clId="Web-{A2127A56-8546-4440-88ED-A4875A16D208}" dt="2023-10-04T22:51:51.186" v="728" actId="1076"/>
        <pc:sldMkLst>
          <pc:docMk/>
          <pc:sldMk cId="1598885935" sldId="493"/>
        </pc:sldMkLst>
        <pc:spChg chg="del">
          <ac:chgData name="Hummarah Shahzad" userId="S::shahzadh@purdue.edu::c9affbe6-ae92-46ae-a6f6-02c5a89a04c7" providerId="AD" clId="Web-{A2127A56-8546-4440-88ED-A4875A16D208}" dt="2023-10-04T22:22:19.602" v="59"/>
          <ac:spMkLst>
            <pc:docMk/>
            <pc:sldMk cId="1598885935" sldId="493"/>
            <ac:spMk id="3" creationId="{F11CB4E5-B468-7F10-01EA-D3131EC09FEF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5.305" v="42"/>
          <ac:spMkLst>
            <pc:docMk/>
            <pc:sldMk cId="1598885935" sldId="493"/>
            <ac:spMk id="7" creationId="{F2F1B9CE-F861-5EB8-CFF0-1B1372CC9F20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42:40.650" v="506" actId="1076"/>
          <ac:spMkLst>
            <pc:docMk/>
            <pc:sldMk cId="1598885935" sldId="493"/>
            <ac:spMk id="16" creationId="{7C4CDE27-6C0B-9509-0C2F-DFE75976B107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43:09.651" v="516" actId="1076"/>
          <ac:spMkLst>
            <pc:docMk/>
            <pc:sldMk cId="1598885935" sldId="493"/>
            <ac:spMk id="18" creationId="{F919DC9B-4BB4-1DEB-D506-B1455E0D5E93}"/>
          </ac:spMkLst>
        </pc:spChg>
        <pc:spChg chg="add del mod">
          <ac:chgData name="Hummarah Shahzad" userId="S::shahzadh@purdue.edu::c9affbe6-ae92-46ae-a6f6-02c5a89a04c7" providerId="AD" clId="Web-{A2127A56-8546-4440-88ED-A4875A16D208}" dt="2023-10-04T22:29:37.291" v="133"/>
          <ac:spMkLst>
            <pc:docMk/>
            <pc:sldMk cId="1598885935" sldId="493"/>
            <ac:spMk id="20" creationId="{E6D5405E-81C9-B53D-2671-19CBD2D1BAF0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8"/>
          <ac:spMkLst>
            <pc:docMk/>
            <pc:sldMk cId="1598885935" sldId="493"/>
            <ac:spMk id="21" creationId="{A7C870CC-7DCB-C13A-8097-8FEA7AE57D8C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7"/>
          <ac:spMkLst>
            <pc:docMk/>
            <pc:sldMk cId="1598885935" sldId="493"/>
            <ac:spMk id="22" creationId="{71C07A9C-F914-0FD8-839F-B29BD7A67729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6"/>
          <ac:spMkLst>
            <pc:docMk/>
            <pc:sldMk cId="1598885935" sldId="493"/>
            <ac:spMk id="28" creationId="{32474524-BF3B-E9FA-2213-64BB05332324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5"/>
          <ac:spMkLst>
            <pc:docMk/>
            <pc:sldMk cId="1598885935" sldId="493"/>
            <ac:spMk id="29" creationId="{33264158-1E5A-94D5-E361-B6D8EDF98C26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4"/>
          <ac:spMkLst>
            <pc:docMk/>
            <pc:sldMk cId="1598885935" sldId="493"/>
            <ac:spMk id="31" creationId="{8A552B03-A7FB-8C20-0F2A-61CF6BD2C7DF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3"/>
          <ac:spMkLst>
            <pc:docMk/>
            <pc:sldMk cId="1598885935" sldId="493"/>
            <ac:spMk id="32" creationId="{208AEC08-B305-1E50-858D-9B942B7C4190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2"/>
          <ac:spMkLst>
            <pc:docMk/>
            <pc:sldMk cId="1598885935" sldId="493"/>
            <ac:spMk id="33" creationId="{C02DFD4A-F356-A5A5-9CF7-AE5F040D3F3C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602" v="51"/>
          <ac:spMkLst>
            <pc:docMk/>
            <pc:sldMk cId="1598885935" sldId="493"/>
            <ac:spMk id="34" creationId="{21557940-5298-72E0-13A7-B238AFA96985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587" v="45"/>
          <ac:spMkLst>
            <pc:docMk/>
            <pc:sldMk cId="1598885935" sldId="493"/>
            <ac:spMk id="36" creationId="{7B961759-C09E-4BE5-35CF-96EBC2D87B2A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43:14.041" v="517" actId="1076"/>
          <ac:spMkLst>
            <pc:docMk/>
            <pc:sldMk cId="1598885935" sldId="493"/>
            <ac:spMk id="37" creationId="{5DDCAB7D-0FAF-2E5C-568C-F87F2DFE647D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43:17.135" v="518" actId="1076"/>
          <ac:spMkLst>
            <pc:docMk/>
            <pc:sldMk cId="1598885935" sldId="493"/>
            <ac:spMk id="39" creationId="{1C5348F5-B482-D36E-547B-F642ADFB219B}"/>
          </ac:spMkLst>
        </pc:spChg>
        <pc:spChg chg="del">
          <ac:chgData name="Hummarah Shahzad" userId="S::shahzadh@purdue.edu::c9affbe6-ae92-46ae-a6f6-02c5a89a04c7" providerId="AD" clId="Web-{A2127A56-8546-4440-88ED-A4875A16D208}" dt="2023-10-04T22:22:19.587" v="43"/>
          <ac:spMkLst>
            <pc:docMk/>
            <pc:sldMk cId="1598885935" sldId="493"/>
            <ac:spMk id="41" creationId="{D9E94C40-9064-C7DC-C350-39E6071EC5B2}"/>
          </ac:spMkLst>
        </pc:spChg>
        <pc:spChg chg="add del mod">
          <ac:chgData name="Hummarah Shahzad" userId="S::shahzadh@purdue.edu::c9affbe6-ae92-46ae-a6f6-02c5a89a04c7" providerId="AD" clId="Web-{A2127A56-8546-4440-88ED-A4875A16D208}" dt="2023-10-04T22:34:13.442" v="334"/>
          <ac:spMkLst>
            <pc:docMk/>
            <pc:sldMk cId="1598885935" sldId="493"/>
            <ac:spMk id="42" creationId="{D82C5AA2-6165-D7C1-B105-1A88FC228265}"/>
          </ac:spMkLst>
        </pc:spChg>
        <pc:spChg chg="add del mod">
          <ac:chgData name="Hummarah Shahzad" userId="S::shahzadh@purdue.edu::c9affbe6-ae92-46ae-a6f6-02c5a89a04c7" providerId="AD" clId="Web-{A2127A56-8546-4440-88ED-A4875A16D208}" dt="2023-10-04T22:35:47.009" v="358"/>
          <ac:spMkLst>
            <pc:docMk/>
            <pc:sldMk cId="1598885935" sldId="493"/>
            <ac:spMk id="44" creationId="{8F1C443A-11F2-D3B5-44E9-62D83600F5BA}"/>
          </ac:spMkLst>
        </pc:spChg>
        <pc:spChg chg="mod">
          <ac:chgData name="Hummarah Shahzad" userId="S::shahzadh@purdue.edu::c9affbe6-ae92-46ae-a6f6-02c5a89a04c7" providerId="AD" clId="Web-{A2127A56-8546-4440-88ED-A4875A16D208}" dt="2023-10-04T22:22:11.539" v="41" actId="20577"/>
          <ac:spMkLst>
            <pc:docMk/>
            <pc:sldMk cId="1598885935" sldId="493"/>
            <ac:spMk id="45" creationId="{64854328-34A6-9047-BCDD-7D5AE206E010}"/>
          </ac:spMkLst>
        </pc:spChg>
        <pc:spChg chg="add del">
          <ac:chgData name="Hummarah Shahzad" userId="S::shahzadh@purdue.edu::c9affbe6-ae92-46ae-a6f6-02c5a89a04c7" providerId="AD" clId="Web-{A2127A56-8546-4440-88ED-A4875A16D208}" dt="2023-10-04T22:35:04.523" v="349"/>
          <ac:spMkLst>
            <pc:docMk/>
            <pc:sldMk cId="1598885935" sldId="493"/>
            <ac:spMk id="46" creationId="{216DA7D6-37DD-974F-B8D8-69C9104CA4F6}"/>
          </ac:spMkLst>
        </pc:spChg>
        <pc:spChg chg="add del mod">
          <ac:chgData name="Hummarah Shahzad" userId="S::shahzadh@purdue.edu::c9affbe6-ae92-46ae-a6f6-02c5a89a04c7" providerId="AD" clId="Web-{A2127A56-8546-4440-88ED-A4875A16D208}" dt="2023-10-04T22:36:23.697" v="380"/>
          <ac:spMkLst>
            <pc:docMk/>
            <pc:sldMk cId="1598885935" sldId="493"/>
            <ac:spMk id="48" creationId="{94A2FD86-4D9D-E223-61C8-36C70EE6906F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40:54.427" v="461"/>
          <ac:spMkLst>
            <pc:docMk/>
            <pc:sldMk cId="1598885935" sldId="493"/>
            <ac:spMk id="49" creationId="{74D4159E-D664-0449-3CF2-57F01887C749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51:16.341" v="720" actId="1076"/>
          <ac:spMkLst>
            <pc:docMk/>
            <pc:sldMk cId="1598885935" sldId="493"/>
            <ac:spMk id="50" creationId="{0C7ED57D-6356-03DA-9C1C-3D79BCE22C3E}"/>
          </ac:spMkLst>
        </pc:spChg>
        <pc:spChg chg="add mod">
          <ac:chgData name="Hummarah Shahzad" userId="S::shahzadh@purdue.edu::c9affbe6-ae92-46ae-a6f6-02c5a89a04c7" providerId="AD" clId="Web-{A2127A56-8546-4440-88ED-A4875A16D208}" dt="2023-10-04T22:51:18.294" v="721" actId="1076"/>
          <ac:spMkLst>
            <pc:docMk/>
            <pc:sldMk cId="1598885935" sldId="493"/>
            <ac:spMk id="57" creationId="{094F8ACF-FDE0-ABD2-0642-31EEA5994F24}"/>
          </ac:spMkLst>
        </pc:spChg>
        <pc:spChg chg="add del mod">
          <ac:chgData name="Hummarah Shahzad" userId="S::shahzadh@purdue.edu::c9affbe6-ae92-46ae-a6f6-02c5a89a04c7" providerId="AD" clId="Web-{A2127A56-8546-4440-88ED-A4875A16D208}" dt="2023-10-04T22:44:25.200" v="568"/>
          <ac:spMkLst>
            <pc:docMk/>
            <pc:sldMk cId="1598885935" sldId="493"/>
            <ac:spMk id="59" creationId="{2B8D5064-6774-6759-06F2-BCE9D7394485}"/>
          </ac:spMkLst>
        </pc:spChg>
        <pc:spChg chg="add del mod">
          <ac:chgData name="Hummarah Shahzad" userId="S::shahzadh@purdue.edu::c9affbe6-ae92-46ae-a6f6-02c5a89a04c7" providerId="AD" clId="Web-{A2127A56-8546-4440-88ED-A4875A16D208}" dt="2023-10-04T22:44:22.153" v="567"/>
          <ac:spMkLst>
            <pc:docMk/>
            <pc:sldMk cId="1598885935" sldId="493"/>
            <ac:spMk id="61" creationId="{F1585134-2A72-7CAD-90A9-FB5C5438A41F}"/>
          </ac:spMkLst>
        </pc:spChg>
        <pc:picChg chg="add del mod">
          <ac:chgData name="Hummarah Shahzad" userId="S::shahzadh@purdue.edu::c9affbe6-ae92-46ae-a6f6-02c5a89a04c7" providerId="AD" clId="Web-{A2127A56-8546-4440-88ED-A4875A16D208}" dt="2023-10-04T22:24:33.576" v="88"/>
          <ac:picMkLst>
            <pc:docMk/>
            <pc:sldMk cId="1598885935" sldId="493"/>
            <ac:picMk id="4" creationId="{E08927EC-87D2-B472-E627-0FE4864EB8BF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42:42.556" v="507" actId="1076"/>
          <ac:picMkLst>
            <pc:docMk/>
            <pc:sldMk cId="1598885935" sldId="493"/>
            <ac:picMk id="6" creationId="{A34FB318-27F0-12DA-8200-EDCDED785419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42:36.087" v="504" actId="1076"/>
          <ac:picMkLst>
            <pc:docMk/>
            <pc:sldMk cId="1598885935" sldId="493"/>
            <ac:picMk id="8" creationId="{9229581B-B866-DC01-C61C-3A4BEEF160CA}"/>
          </ac:picMkLst>
        </pc:picChg>
        <pc:picChg chg="add del mod">
          <ac:chgData name="Hummarah Shahzad" userId="S::shahzadh@purdue.edu::c9affbe6-ae92-46ae-a6f6-02c5a89a04c7" providerId="AD" clId="Web-{A2127A56-8546-4440-88ED-A4875A16D208}" dt="2023-10-04T22:25:31.797" v="93"/>
          <ac:picMkLst>
            <pc:docMk/>
            <pc:sldMk cId="1598885935" sldId="493"/>
            <ac:picMk id="9" creationId="{F23CEAFE-92A1-E867-387E-D9625702C103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42:57.650" v="512" actId="1076"/>
          <ac:picMkLst>
            <pc:docMk/>
            <pc:sldMk cId="1598885935" sldId="493"/>
            <ac:picMk id="10" creationId="{3200C632-710A-4732-45D8-DB6F5F0A7C15}"/>
          </ac:picMkLst>
        </pc:picChg>
        <pc:picChg chg="add del mod">
          <ac:chgData name="Hummarah Shahzad" userId="S::shahzadh@purdue.edu::c9affbe6-ae92-46ae-a6f6-02c5a89a04c7" providerId="AD" clId="Web-{A2127A56-8546-4440-88ED-A4875A16D208}" dt="2023-10-04T22:26:36.003" v="99"/>
          <ac:picMkLst>
            <pc:docMk/>
            <pc:sldMk cId="1598885935" sldId="493"/>
            <ac:picMk id="11" creationId="{70F93C35-03BE-C126-BE79-745A568E1809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42:56.384" v="511" actId="1076"/>
          <ac:picMkLst>
            <pc:docMk/>
            <pc:sldMk cId="1598885935" sldId="493"/>
            <ac:picMk id="12" creationId="{27233926-7F66-A52F-87FF-25DE52FB7C41}"/>
          </ac:picMkLst>
        </pc:picChg>
        <pc:picChg chg="add del mod">
          <ac:chgData name="Hummarah Shahzad" userId="S::shahzadh@purdue.edu::c9affbe6-ae92-46ae-a6f6-02c5a89a04c7" providerId="AD" clId="Web-{A2127A56-8546-4440-88ED-A4875A16D208}" dt="2023-10-04T22:28:31.210" v="119"/>
          <ac:picMkLst>
            <pc:docMk/>
            <pc:sldMk cId="1598885935" sldId="493"/>
            <ac:picMk id="13" creationId="{936F26A7-C189-34A7-878C-A8CADBAF829C}"/>
          </ac:picMkLst>
        </pc:picChg>
        <pc:picChg chg="add del mod">
          <ac:chgData name="Hummarah Shahzad" userId="S::shahzadh@purdue.edu::c9affbe6-ae92-46ae-a6f6-02c5a89a04c7" providerId="AD" clId="Web-{A2127A56-8546-4440-88ED-A4875A16D208}" dt="2023-10-04T22:28:41.320" v="121"/>
          <ac:picMkLst>
            <pc:docMk/>
            <pc:sldMk cId="1598885935" sldId="493"/>
            <ac:picMk id="14" creationId="{5C9EB81E-CA0C-350F-88EE-4C3BD521F8E8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1:29.326" v="725" actId="1076"/>
          <ac:picMkLst>
            <pc:docMk/>
            <pc:sldMk cId="1598885935" sldId="493"/>
            <ac:picMk id="40" creationId="{46248426-5B2B-387A-F611-23C3F275CFEA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0:15.995" v="634" actId="1076"/>
          <ac:picMkLst>
            <pc:docMk/>
            <pc:sldMk cId="1598885935" sldId="493"/>
            <ac:picMk id="52" creationId="{30A02C98-75F2-3A4F-F732-0873791B40B8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0:17.073" v="635" actId="1076"/>
          <ac:picMkLst>
            <pc:docMk/>
            <pc:sldMk cId="1598885935" sldId="493"/>
            <ac:picMk id="54" creationId="{EDE9655B-72F9-A969-71B5-942407ECC6FA}"/>
          </ac:picMkLst>
        </pc:picChg>
        <pc:picChg chg="add del mod">
          <ac:chgData name="Hummarah Shahzad" userId="S::shahzadh@purdue.edu::c9affbe6-ae92-46ae-a6f6-02c5a89a04c7" providerId="AD" clId="Web-{A2127A56-8546-4440-88ED-A4875A16D208}" dt="2023-10-04T22:39:13.720" v="434"/>
          <ac:picMkLst>
            <pc:docMk/>
            <pc:sldMk cId="1598885935" sldId="493"/>
            <ac:picMk id="56" creationId="{D6FB0C7C-0748-7B1D-070F-6EF7A9D2C1B5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1:26.060" v="723" actId="1076"/>
          <ac:picMkLst>
            <pc:docMk/>
            <pc:sldMk cId="1598885935" sldId="493"/>
            <ac:picMk id="62" creationId="{A08ABC70-49D4-B609-58FD-15D020ED46D8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1:27.592" v="724" actId="1076"/>
          <ac:picMkLst>
            <pc:docMk/>
            <pc:sldMk cId="1598885935" sldId="493"/>
            <ac:picMk id="63" creationId="{1D945743-E608-7E4C-8557-BA374CD8B927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0:14.573" v="633" actId="1076"/>
          <ac:picMkLst>
            <pc:docMk/>
            <pc:sldMk cId="1598885935" sldId="493"/>
            <ac:picMk id="7168" creationId="{91333706-E467-083D-3FE2-5BEBDEDBCDCA}"/>
          </ac:picMkLst>
        </pc:picChg>
        <pc:picChg chg="add mod">
          <ac:chgData name="Hummarah Shahzad" userId="S::shahzadh@purdue.edu::c9affbe6-ae92-46ae-a6f6-02c5a89a04c7" providerId="AD" clId="Web-{A2127A56-8546-4440-88ED-A4875A16D208}" dt="2023-10-04T22:51:51.186" v="728" actId="1076"/>
          <ac:picMkLst>
            <pc:docMk/>
            <pc:sldMk cId="1598885935" sldId="493"/>
            <ac:picMk id="7169" creationId="{B8BCC404-81E1-3D5C-314C-DB21B4AAA8FB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22:19.602" v="50"/>
          <ac:picMkLst>
            <pc:docMk/>
            <pc:sldMk cId="1598885935" sldId="493"/>
            <ac:picMk id="7170" creationId="{A953F1E9-07E1-6B20-6F9D-ED65FA6389FB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22:19.587" v="49"/>
          <ac:picMkLst>
            <pc:docMk/>
            <pc:sldMk cId="1598885935" sldId="493"/>
            <ac:picMk id="7172" creationId="{AB5F14B9-D569-D740-2E8D-9731F6B4F9F5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22:19.587" v="48"/>
          <ac:picMkLst>
            <pc:docMk/>
            <pc:sldMk cId="1598885935" sldId="493"/>
            <ac:picMk id="7176" creationId="{A3319D32-2374-2ED0-1879-E68EB50105B3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22:19.587" v="47"/>
          <ac:picMkLst>
            <pc:docMk/>
            <pc:sldMk cId="1598885935" sldId="493"/>
            <ac:picMk id="7178" creationId="{E35D08D2-F111-1B5E-0FDD-5B6077FAA29B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22:19.587" v="46"/>
          <ac:picMkLst>
            <pc:docMk/>
            <pc:sldMk cId="1598885935" sldId="493"/>
            <ac:picMk id="7180" creationId="{E1CA6384-3BFE-12EE-1EB4-A0582704B3C4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22:19.587" v="44"/>
          <ac:picMkLst>
            <pc:docMk/>
            <pc:sldMk cId="1598885935" sldId="493"/>
            <ac:picMk id="7182" creationId="{59BD4E47-91AA-2D83-5AF2-F61062E06DB0}"/>
          </ac:picMkLst>
        </pc:picChg>
        <pc:cxnChg chg="del mod">
          <ac:chgData name="Hummarah Shahzad" userId="S::shahzadh@purdue.edu::c9affbe6-ae92-46ae-a6f6-02c5a89a04c7" providerId="AD" clId="Web-{A2127A56-8546-4440-88ED-A4875A16D208}" dt="2023-10-04T22:22:19.602" v="60"/>
          <ac:cxnSpMkLst>
            <pc:docMk/>
            <pc:sldMk cId="1598885935" sldId="493"/>
            <ac:cxnSpMk id="2" creationId="{219F3246-8120-CD7D-50A4-DD7B38F56E33}"/>
          </ac:cxnSpMkLst>
        </pc:cxnChg>
      </pc:sldChg>
      <pc:sldChg chg="addSp delSp modSp add replId delAnim">
        <pc:chgData name="Hummarah Shahzad" userId="S::shahzadh@purdue.edu::c9affbe6-ae92-46ae-a6f6-02c5a89a04c7" providerId="AD" clId="Web-{A2127A56-8546-4440-88ED-A4875A16D208}" dt="2023-10-04T22:58:19.154" v="941"/>
        <pc:sldMkLst>
          <pc:docMk/>
          <pc:sldMk cId="1092211153" sldId="496"/>
        </pc:sldMkLst>
        <pc:spChg chg="add mod">
          <ac:chgData name="Hummarah Shahzad" userId="S::shahzadh@purdue.edu::c9affbe6-ae92-46ae-a6f6-02c5a89a04c7" providerId="AD" clId="Web-{A2127A56-8546-4440-88ED-A4875A16D208}" dt="2023-10-04T22:58:19.154" v="941"/>
          <ac:spMkLst>
            <pc:docMk/>
            <pc:sldMk cId="1092211153" sldId="496"/>
            <ac:spMk id="7" creationId="{8B44FB2B-1313-A023-8C44-A1BC0B51747A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92" v="596"/>
          <ac:spMkLst>
            <pc:docMk/>
            <pc:sldMk cId="1092211153" sldId="496"/>
            <ac:spMk id="16" creationId="{7C4CDE27-6C0B-9509-0C2F-DFE75976B107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92" v="595"/>
          <ac:spMkLst>
            <pc:docMk/>
            <pc:sldMk cId="1092211153" sldId="496"/>
            <ac:spMk id="18" creationId="{F919DC9B-4BB4-1DEB-D506-B1455E0D5E93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92" v="594"/>
          <ac:spMkLst>
            <pc:docMk/>
            <pc:sldMk cId="1092211153" sldId="496"/>
            <ac:spMk id="37" creationId="{5DDCAB7D-0FAF-2E5C-568C-F87F2DFE647D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92" v="593"/>
          <ac:spMkLst>
            <pc:docMk/>
            <pc:sldMk cId="1092211153" sldId="496"/>
            <ac:spMk id="39" creationId="{1C5348F5-B482-D36E-547B-F642ADFB219B}"/>
          </ac:spMkLst>
        </pc:spChg>
        <pc:spChg chg="mod">
          <ac:chgData name="Hummarah Shahzad" userId="S::shahzadh@purdue.edu::c9affbe6-ae92-46ae-a6f6-02c5a89a04c7" providerId="AD" clId="Web-{A2127A56-8546-4440-88ED-A4875A16D208}" dt="2023-10-04T22:46:12.361" v="604" actId="20577"/>
          <ac:spMkLst>
            <pc:docMk/>
            <pc:sldMk cId="1092211153" sldId="496"/>
            <ac:spMk id="45" creationId="{64854328-34A6-9047-BCDD-7D5AE206E010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76" v="592"/>
          <ac:spMkLst>
            <pc:docMk/>
            <pc:sldMk cId="1092211153" sldId="496"/>
            <ac:spMk id="49" creationId="{74D4159E-D664-0449-3CF2-57F01887C749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76" v="591"/>
          <ac:spMkLst>
            <pc:docMk/>
            <pc:sldMk cId="1092211153" sldId="496"/>
            <ac:spMk id="50" creationId="{0C7ED57D-6356-03DA-9C1C-3D79BCE22C3E}"/>
          </ac:spMkLst>
        </pc:spChg>
        <pc:spChg chg="del">
          <ac:chgData name="Hummarah Shahzad" userId="S::shahzadh@purdue.edu::c9affbe6-ae92-46ae-a6f6-02c5a89a04c7" providerId="AD" clId="Web-{A2127A56-8546-4440-88ED-A4875A16D208}" dt="2023-10-04T22:45:59.876" v="588"/>
          <ac:spMkLst>
            <pc:docMk/>
            <pc:sldMk cId="1092211153" sldId="496"/>
            <ac:spMk id="57" creationId="{094F8ACF-FDE0-ABD2-0642-31EEA5994F24}"/>
          </ac:spMkLst>
        </pc:spChg>
        <pc:picChg chg="add del mod">
          <ac:chgData name="Hummarah Shahzad" userId="S::shahzadh@purdue.edu::c9affbe6-ae92-46ae-a6f6-02c5a89a04c7" providerId="AD" clId="Web-{A2127A56-8546-4440-88ED-A4875A16D208}" dt="2023-10-04T22:48:03.537" v="613"/>
          <ac:picMkLst>
            <pc:docMk/>
            <pc:sldMk cId="1092211153" sldId="496"/>
            <ac:picMk id="2" creationId="{2C85EE8F-863C-021F-792C-50F1FC8F5853}"/>
          </ac:picMkLst>
        </pc:picChg>
        <pc:picChg chg="add del mod">
          <ac:chgData name="Hummarah Shahzad" userId="S::shahzadh@purdue.edu::c9affbe6-ae92-46ae-a6f6-02c5a89a04c7" providerId="AD" clId="Web-{A2127A56-8546-4440-88ED-A4875A16D208}" dt="2023-10-04T22:53:39.706" v="730"/>
          <ac:picMkLst>
            <pc:docMk/>
            <pc:sldMk cId="1092211153" sldId="496"/>
            <ac:picMk id="3" creationId="{A690AB39-FB74-C1D2-5453-E83F9AD0C777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5:59.892" v="600"/>
          <ac:picMkLst>
            <pc:docMk/>
            <pc:sldMk cId="1092211153" sldId="496"/>
            <ac:picMk id="6" creationId="{A34FB318-27F0-12DA-8200-EDCDED785419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5:59.892" v="599"/>
          <ac:picMkLst>
            <pc:docMk/>
            <pc:sldMk cId="1092211153" sldId="496"/>
            <ac:picMk id="8" creationId="{9229581B-B866-DC01-C61C-3A4BEEF160CA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5:59.892" v="598"/>
          <ac:picMkLst>
            <pc:docMk/>
            <pc:sldMk cId="1092211153" sldId="496"/>
            <ac:picMk id="10" creationId="{3200C632-710A-4732-45D8-DB6F5F0A7C15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5:59.892" v="597"/>
          <ac:picMkLst>
            <pc:docMk/>
            <pc:sldMk cId="1092211153" sldId="496"/>
            <ac:picMk id="12" creationId="{27233926-7F66-A52F-87FF-25DE52FB7C41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6:02.376" v="601"/>
          <ac:picMkLst>
            <pc:docMk/>
            <pc:sldMk cId="1092211153" sldId="496"/>
            <ac:picMk id="40" creationId="{46248426-5B2B-387A-F611-23C3F275CFEA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5:59.876" v="590"/>
          <ac:picMkLst>
            <pc:docMk/>
            <pc:sldMk cId="1092211153" sldId="496"/>
            <ac:picMk id="52" creationId="{30A02C98-75F2-3A4F-F732-0873791B40B8}"/>
          </ac:picMkLst>
        </pc:picChg>
        <pc:picChg chg="del">
          <ac:chgData name="Hummarah Shahzad" userId="S::shahzadh@purdue.edu::c9affbe6-ae92-46ae-a6f6-02c5a89a04c7" providerId="AD" clId="Web-{A2127A56-8546-4440-88ED-A4875A16D208}" dt="2023-10-04T22:45:59.876" v="589"/>
          <ac:picMkLst>
            <pc:docMk/>
            <pc:sldMk cId="1092211153" sldId="496"/>
            <ac:picMk id="54" creationId="{EDE9655B-72F9-A969-71B5-942407ECC6FA}"/>
          </ac:picMkLst>
        </pc:picChg>
      </pc:sldChg>
      <pc:sldChg chg="add del replId">
        <pc:chgData name="Hummarah Shahzad" userId="S::shahzadh@purdue.edu::c9affbe6-ae92-46ae-a6f6-02c5a89a04c7" providerId="AD" clId="Web-{A2127A56-8546-4440-88ED-A4875A16D208}" dt="2023-10-04T22:47:53.708" v="611"/>
        <pc:sldMkLst>
          <pc:docMk/>
          <pc:sldMk cId="15054263" sldId="497"/>
        </pc:sldMkLst>
      </pc:sldChg>
      <pc:sldChg chg="add del replId">
        <pc:chgData name="Hummarah Shahzad" userId="S::shahzadh@purdue.edu::c9affbe6-ae92-46ae-a6f6-02c5a89a04c7" providerId="AD" clId="Web-{A2127A56-8546-4440-88ED-A4875A16D208}" dt="2023-10-04T22:58:44.780" v="943"/>
        <pc:sldMkLst>
          <pc:docMk/>
          <pc:sldMk cId="54375334" sldId="497"/>
        </pc:sldMkLst>
      </pc:sldChg>
      <pc:sldChg chg="add replId">
        <pc:chgData name="Hummarah Shahzad" userId="S::shahzadh@purdue.edu::c9affbe6-ae92-46ae-a6f6-02c5a89a04c7" providerId="AD" clId="Web-{A2127A56-8546-4440-88ED-A4875A16D208}" dt="2023-10-04T22:58:51.140" v="944"/>
        <pc:sldMkLst>
          <pc:docMk/>
          <pc:sldMk cId="1564765234" sldId="497"/>
        </pc:sldMkLst>
      </pc:sldChg>
    </pc:docChg>
  </pc:docChgLst>
  <pc:docChgLst>
    <pc:chgData name="Hummarah Shahzad" userId="S::shahzadh@purdue.edu::c9affbe6-ae92-46ae-a6f6-02c5a89a04c7" providerId="AD" clId="Web-{BA5A938D-403C-401B-A810-78A600F560A5}"/>
    <pc:docChg chg="modSld sldOrd">
      <pc:chgData name="Hummarah Shahzad" userId="S::shahzadh@purdue.edu::c9affbe6-ae92-46ae-a6f6-02c5a89a04c7" providerId="AD" clId="Web-{BA5A938D-403C-401B-A810-78A600F560A5}" dt="2023-10-05T14:07:28.174" v="46"/>
      <pc:docMkLst>
        <pc:docMk/>
      </pc:docMkLst>
      <pc:sldChg chg="modSp ord">
        <pc:chgData name="Hummarah Shahzad" userId="S::shahzadh@purdue.edu::c9affbe6-ae92-46ae-a6f6-02c5a89a04c7" providerId="AD" clId="Web-{BA5A938D-403C-401B-A810-78A600F560A5}" dt="2023-10-05T14:05:20.374" v="2" actId="20577"/>
        <pc:sldMkLst>
          <pc:docMk/>
          <pc:sldMk cId="296360312" sldId="446"/>
        </pc:sldMkLst>
        <pc:spChg chg="mod">
          <ac:chgData name="Hummarah Shahzad" userId="S::shahzadh@purdue.edu::c9affbe6-ae92-46ae-a6f6-02c5a89a04c7" providerId="AD" clId="Web-{BA5A938D-403C-401B-A810-78A600F560A5}" dt="2023-10-05T14:05:20.374" v="2" actId="20577"/>
          <ac:spMkLst>
            <pc:docMk/>
            <pc:sldMk cId="296360312" sldId="446"/>
            <ac:spMk id="45" creationId="{64854328-34A6-9047-BCDD-7D5AE206E010}"/>
          </ac:spMkLst>
        </pc:spChg>
      </pc:sldChg>
      <pc:sldChg chg="addSp modSp">
        <pc:chgData name="Hummarah Shahzad" userId="S::shahzadh@purdue.edu::c9affbe6-ae92-46ae-a6f6-02c5a89a04c7" providerId="AD" clId="Web-{BA5A938D-403C-401B-A810-78A600F560A5}" dt="2023-10-05T14:07:10.079" v="44" actId="20577"/>
        <pc:sldMkLst>
          <pc:docMk/>
          <pc:sldMk cId="3234512191" sldId="501"/>
        </pc:sldMkLst>
        <pc:spChg chg="add mod">
          <ac:chgData name="Hummarah Shahzad" userId="S::shahzadh@purdue.edu::c9affbe6-ae92-46ae-a6f6-02c5a89a04c7" providerId="AD" clId="Web-{BA5A938D-403C-401B-A810-78A600F560A5}" dt="2023-10-05T14:07:10.079" v="44" actId="20577"/>
          <ac:spMkLst>
            <pc:docMk/>
            <pc:sldMk cId="3234512191" sldId="501"/>
            <ac:spMk id="4" creationId="{78D5C88B-616F-1E55-3420-4CE90C3393FD}"/>
          </ac:spMkLst>
        </pc:spChg>
      </pc:sldChg>
      <pc:sldChg chg="addSp">
        <pc:chgData name="Hummarah Shahzad" userId="S::shahzadh@purdue.edu::c9affbe6-ae92-46ae-a6f6-02c5a89a04c7" providerId="AD" clId="Web-{BA5A938D-403C-401B-A810-78A600F560A5}" dt="2023-10-05T14:07:26.158" v="45"/>
        <pc:sldMkLst>
          <pc:docMk/>
          <pc:sldMk cId="2419215088" sldId="502"/>
        </pc:sldMkLst>
        <pc:spChg chg="add">
          <ac:chgData name="Hummarah Shahzad" userId="S::shahzadh@purdue.edu::c9affbe6-ae92-46ae-a6f6-02c5a89a04c7" providerId="AD" clId="Web-{BA5A938D-403C-401B-A810-78A600F560A5}" dt="2023-10-05T14:07:26.158" v="45"/>
          <ac:spMkLst>
            <pc:docMk/>
            <pc:sldMk cId="2419215088" sldId="502"/>
            <ac:spMk id="4" creationId="{AF6F0307-AD61-6FB7-607E-DCBC24A52D6C}"/>
          </ac:spMkLst>
        </pc:spChg>
      </pc:sldChg>
      <pc:sldChg chg="addSp">
        <pc:chgData name="Hummarah Shahzad" userId="S::shahzadh@purdue.edu::c9affbe6-ae92-46ae-a6f6-02c5a89a04c7" providerId="AD" clId="Web-{BA5A938D-403C-401B-A810-78A600F560A5}" dt="2023-10-05T14:07:28.174" v="46"/>
        <pc:sldMkLst>
          <pc:docMk/>
          <pc:sldMk cId="928632420" sldId="503"/>
        </pc:sldMkLst>
        <pc:spChg chg="add">
          <ac:chgData name="Hummarah Shahzad" userId="S::shahzadh@purdue.edu::c9affbe6-ae92-46ae-a6f6-02c5a89a04c7" providerId="AD" clId="Web-{BA5A938D-403C-401B-A810-78A600F560A5}" dt="2023-10-05T14:07:28.174" v="46"/>
          <ac:spMkLst>
            <pc:docMk/>
            <pc:sldMk cId="928632420" sldId="503"/>
            <ac:spMk id="4" creationId="{5EB1EA51-E9BF-3809-7ED3-B91299986FC4}"/>
          </ac:spMkLst>
        </pc:spChg>
      </pc:sldChg>
    </pc:docChg>
  </pc:docChgLst>
  <pc:docChgLst>
    <pc:chgData name="Alexander J Scarcelli" userId="230084dc-fc3c-4019-b664-425da1cfc548" providerId="ADAL" clId="{4029B73B-89E2-B241-83FD-B2280CF7AC02}"/>
    <pc:docChg chg="undo custSel addSld delSld modSld sldOrd">
      <pc:chgData name="Alexander J Scarcelli" userId="230084dc-fc3c-4019-b664-425da1cfc548" providerId="ADAL" clId="{4029B73B-89E2-B241-83FD-B2280CF7AC02}" dt="2023-10-04T22:27:12.411" v="1104" actId="20577"/>
      <pc:docMkLst>
        <pc:docMk/>
      </pc:docMkLst>
      <pc:sldChg chg="addSp modSp mod">
        <pc:chgData name="Alexander J Scarcelli" userId="230084dc-fc3c-4019-b664-425da1cfc548" providerId="ADAL" clId="{4029B73B-89E2-B241-83FD-B2280CF7AC02}" dt="2023-10-04T21:42:31.709" v="29" actId="1076"/>
        <pc:sldMkLst>
          <pc:docMk/>
          <pc:sldMk cId="296360312" sldId="446"/>
        </pc:sldMkLst>
        <pc:spChg chg="mod">
          <ac:chgData name="Alexander J Scarcelli" userId="230084dc-fc3c-4019-b664-425da1cfc548" providerId="ADAL" clId="{4029B73B-89E2-B241-83FD-B2280CF7AC02}" dt="2023-10-04T21:41:33.340" v="22" actId="20577"/>
          <ac:spMkLst>
            <pc:docMk/>
            <pc:sldMk cId="296360312" sldId="446"/>
            <ac:spMk id="7" creationId="{3C732BBD-9510-14B3-BFC0-082730EF200D}"/>
          </ac:spMkLst>
        </pc:spChg>
        <pc:picChg chg="add mod">
          <ac:chgData name="Alexander J Scarcelli" userId="230084dc-fc3c-4019-b664-425da1cfc548" providerId="ADAL" clId="{4029B73B-89E2-B241-83FD-B2280CF7AC02}" dt="2023-10-04T21:42:31.709" v="29" actId="1076"/>
          <ac:picMkLst>
            <pc:docMk/>
            <pc:sldMk cId="296360312" sldId="446"/>
            <ac:picMk id="10" creationId="{BEF2F996-EFAA-3FB5-3EEC-B8166AAC6928}"/>
          </ac:picMkLst>
        </pc:picChg>
      </pc:sldChg>
      <pc:sldChg chg="addSp delSp modSp mod">
        <pc:chgData name="Alexander J Scarcelli" userId="230084dc-fc3c-4019-b664-425da1cfc548" providerId="ADAL" clId="{4029B73B-89E2-B241-83FD-B2280CF7AC02}" dt="2023-10-04T21:49:12.247" v="61"/>
        <pc:sldMkLst>
          <pc:docMk/>
          <pc:sldMk cId="2308546547" sldId="478"/>
        </pc:sldMkLst>
        <pc:spChg chg="add del mod">
          <ac:chgData name="Alexander J Scarcelli" userId="230084dc-fc3c-4019-b664-425da1cfc548" providerId="ADAL" clId="{4029B73B-89E2-B241-83FD-B2280CF7AC02}" dt="2023-10-04T21:49:12.247" v="61"/>
          <ac:spMkLst>
            <pc:docMk/>
            <pc:sldMk cId="2308546547" sldId="478"/>
            <ac:spMk id="5" creationId="{EA6D714C-17A2-CA4D-A648-6DD7C05540C7}"/>
          </ac:spMkLst>
        </pc:spChg>
      </pc:sldChg>
      <pc:sldChg chg="addSp delSp modSp mod ord">
        <pc:chgData name="Alexander J Scarcelli" userId="230084dc-fc3c-4019-b664-425da1cfc548" providerId="ADAL" clId="{4029B73B-89E2-B241-83FD-B2280CF7AC02}" dt="2023-10-04T21:59:42.112" v="397" actId="20577"/>
        <pc:sldMkLst>
          <pc:docMk/>
          <pc:sldMk cId="4168500022" sldId="479"/>
        </pc:sldMkLst>
        <pc:spChg chg="add del mod">
          <ac:chgData name="Alexander J Scarcelli" userId="230084dc-fc3c-4019-b664-425da1cfc548" providerId="ADAL" clId="{4029B73B-89E2-B241-83FD-B2280CF7AC02}" dt="2023-10-04T21:44:25.182" v="32"/>
          <ac:spMkLst>
            <pc:docMk/>
            <pc:sldMk cId="4168500022" sldId="479"/>
            <ac:spMk id="5" creationId="{9AD842FF-8372-482B-8E61-279728B07423}"/>
          </ac:spMkLst>
        </pc:spChg>
        <pc:spChg chg="add del mod">
          <ac:chgData name="Alexander J Scarcelli" userId="230084dc-fc3c-4019-b664-425da1cfc548" providerId="ADAL" clId="{4029B73B-89E2-B241-83FD-B2280CF7AC02}" dt="2023-10-04T21:44:51.529" v="36"/>
          <ac:spMkLst>
            <pc:docMk/>
            <pc:sldMk cId="4168500022" sldId="479"/>
            <ac:spMk id="6" creationId="{FC439CB3-A7D4-FD6C-76A9-0D1D4CF0A819}"/>
          </ac:spMkLst>
        </pc:spChg>
        <pc:spChg chg="add mod">
          <ac:chgData name="Alexander J Scarcelli" userId="230084dc-fc3c-4019-b664-425da1cfc548" providerId="ADAL" clId="{4029B73B-89E2-B241-83FD-B2280CF7AC02}" dt="2023-10-04T21:59:42.112" v="397" actId="20577"/>
          <ac:spMkLst>
            <pc:docMk/>
            <pc:sldMk cId="4168500022" sldId="479"/>
            <ac:spMk id="8" creationId="{3411A96A-C602-0E87-124D-628BC8AEBE6C}"/>
          </ac:spMkLst>
        </pc:spChg>
      </pc:sldChg>
      <pc:sldChg chg="del">
        <pc:chgData name="Alexander J Scarcelli" userId="230084dc-fc3c-4019-b664-425da1cfc548" providerId="ADAL" clId="{4029B73B-89E2-B241-83FD-B2280CF7AC02}" dt="2023-10-04T21:50:38.174" v="88" actId="2696"/>
        <pc:sldMkLst>
          <pc:docMk/>
          <pc:sldMk cId="2574472080" sldId="484"/>
        </pc:sldMkLst>
      </pc:sldChg>
      <pc:sldChg chg="delSp modSp add mod ord setBg delDesignElem">
        <pc:chgData name="Alexander J Scarcelli" userId="230084dc-fc3c-4019-b664-425da1cfc548" providerId="ADAL" clId="{4029B73B-89E2-B241-83FD-B2280CF7AC02}" dt="2023-10-04T22:12:42.222" v="736" actId="20577"/>
        <pc:sldMkLst>
          <pc:docMk/>
          <pc:sldMk cId="3101229380" sldId="485"/>
        </pc:sldMkLst>
        <pc:spChg chg="mod">
          <ac:chgData name="Alexander J Scarcelli" userId="230084dc-fc3c-4019-b664-425da1cfc548" providerId="ADAL" clId="{4029B73B-89E2-B241-83FD-B2280CF7AC02}" dt="2023-10-04T22:12:42.222" v="736" actId="20577"/>
          <ac:spMkLst>
            <pc:docMk/>
            <pc:sldMk cId="3101229380" sldId="485"/>
            <ac:spMk id="8" creationId="{3411A96A-C602-0E87-124D-628BC8AEBE6C}"/>
          </ac:spMkLst>
        </pc:spChg>
        <pc:spChg chg="del">
          <ac:chgData name="Alexander J Scarcelli" userId="230084dc-fc3c-4019-b664-425da1cfc548" providerId="ADAL" clId="{4029B73B-89E2-B241-83FD-B2280CF7AC02}" dt="2023-10-04T21:50:36.057" v="87"/>
          <ac:spMkLst>
            <pc:docMk/>
            <pc:sldMk cId="3101229380" sldId="485"/>
            <ac:spMk id="3079" creationId="{7C1E5815-D54C-487F-A054-6D4930ADE3DF}"/>
          </ac:spMkLst>
        </pc:spChg>
        <pc:spChg chg="del">
          <ac:chgData name="Alexander J Scarcelli" userId="230084dc-fc3c-4019-b664-425da1cfc548" providerId="ADAL" clId="{4029B73B-89E2-B241-83FD-B2280CF7AC02}" dt="2023-10-04T21:50:36.057" v="87"/>
          <ac:spMkLst>
            <pc:docMk/>
            <pc:sldMk cId="3101229380" sldId="485"/>
            <ac:spMk id="3081" creationId="{736F0DFD-0954-464F-BF12-DD2E6F6E0380}"/>
          </ac:spMkLst>
        </pc:spChg>
      </pc:sldChg>
      <pc:sldChg chg="modSp add mod">
        <pc:chgData name="Alexander J Scarcelli" userId="230084dc-fc3c-4019-b664-425da1cfc548" providerId="ADAL" clId="{4029B73B-89E2-B241-83FD-B2280CF7AC02}" dt="2023-10-04T22:13:34.187" v="758" actId="20577"/>
        <pc:sldMkLst>
          <pc:docMk/>
          <pc:sldMk cId="2410872139" sldId="488"/>
        </pc:sldMkLst>
        <pc:spChg chg="mod">
          <ac:chgData name="Alexander J Scarcelli" userId="230084dc-fc3c-4019-b664-425da1cfc548" providerId="ADAL" clId="{4029B73B-89E2-B241-83FD-B2280CF7AC02}" dt="2023-10-04T22:13:34.187" v="758" actId="20577"/>
          <ac:spMkLst>
            <pc:docMk/>
            <pc:sldMk cId="2410872139" sldId="488"/>
            <ac:spMk id="8" creationId="{3411A96A-C602-0E87-124D-628BC8AEBE6C}"/>
          </ac:spMkLst>
        </pc:spChg>
      </pc:sldChg>
      <pc:sldChg chg="modSp add mod">
        <pc:chgData name="Alexander J Scarcelli" userId="230084dc-fc3c-4019-b664-425da1cfc548" providerId="ADAL" clId="{4029B73B-89E2-B241-83FD-B2280CF7AC02}" dt="2023-10-04T22:20:50.021" v="1049" actId="20577"/>
        <pc:sldMkLst>
          <pc:docMk/>
          <pc:sldMk cId="3116577968" sldId="491"/>
        </pc:sldMkLst>
        <pc:spChg chg="mod">
          <ac:chgData name="Alexander J Scarcelli" userId="230084dc-fc3c-4019-b664-425da1cfc548" providerId="ADAL" clId="{4029B73B-89E2-B241-83FD-B2280CF7AC02}" dt="2023-10-04T22:20:50.021" v="1049" actId="20577"/>
          <ac:spMkLst>
            <pc:docMk/>
            <pc:sldMk cId="3116577968" sldId="491"/>
            <ac:spMk id="8" creationId="{3411A96A-C602-0E87-124D-628BC8AEBE6C}"/>
          </ac:spMkLst>
        </pc:spChg>
      </pc:sldChg>
      <pc:sldChg chg="modSp add mod">
        <pc:chgData name="Alexander J Scarcelli" userId="230084dc-fc3c-4019-b664-425da1cfc548" providerId="ADAL" clId="{4029B73B-89E2-B241-83FD-B2280CF7AC02}" dt="2023-10-04T22:27:12.411" v="1104" actId="20577"/>
        <pc:sldMkLst>
          <pc:docMk/>
          <pc:sldMk cId="102388200" sldId="494"/>
        </pc:sldMkLst>
        <pc:spChg chg="mod">
          <ac:chgData name="Alexander J Scarcelli" userId="230084dc-fc3c-4019-b664-425da1cfc548" providerId="ADAL" clId="{4029B73B-89E2-B241-83FD-B2280CF7AC02}" dt="2023-10-04T22:27:12.411" v="1104" actId="20577"/>
          <ac:spMkLst>
            <pc:docMk/>
            <pc:sldMk cId="102388200" sldId="494"/>
            <ac:spMk id="8" creationId="{3411A96A-C602-0E87-124D-628BC8AEBE6C}"/>
          </ac:spMkLst>
        </pc:spChg>
      </pc:sldChg>
    </pc:docChg>
  </pc:docChgLst>
  <pc:docChgLst>
    <pc:chgData name="Hummarah Shahzad" userId="S::shahzadh@purdue.edu::c9affbe6-ae92-46ae-a6f6-02c5a89a04c7" providerId="AD" clId="Web-{E1375795-3AC8-4C71-B068-19225781A947}"/>
    <pc:docChg chg="modSld">
      <pc:chgData name="Hummarah Shahzad" userId="S::shahzadh@purdue.edu::c9affbe6-ae92-46ae-a6f6-02c5a89a04c7" providerId="AD" clId="Web-{E1375795-3AC8-4C71-B068-19225781A947}" dt="2023-10-04T23:03:29.104" v="21" actId="1076"/>
      <pc:docMkLst>
        <pc:docMk/>
      </pc:docMkLst>
      <pc:sldChg chg="addAnim delAnim">
        <pc:chgData name="Hummarah Shahzad" userId="S::shahzadh@purdue.edu::c9affbe6-ae92-46ae-a6f6-02c5a89a04c7" providerId="AD" clId="Web-{E1375795-3AC8-4C71-B068-19225781A947}" dt="2023-10-04T23:02:34.211" v="5"/>
        <pc:sldMkLst>
          <pc:docMk/>
          <pc:sldMk cId="1598885935" sldId="493"/>
        </pc:sldMkLst>
      </pc:sldChg>
      <pc:sldChg chg="addSp modSp">
        <pc:chgData name="Hummarah Shahzad" userId="S::shahzadh@purdue.edu::c9affbe6-ae92-46ae-a6f6-02c5a89a04c7" providerId="AD" clId="Web-{E1375795-3AC8-4C71-B068-19225781A947}" dt="2023-10-04T23:03:29.104" v="21" actId="1076"/>
        <pc:sldMkLst>
          <pc:docMk/>
          <pc:sldMk cId="1092211153" sldId="496"/>
        </pc:sldMkLst>
        <pc:spChg chg="mod">
          <ac:chgData name="Hummarah Shahzad" userId="S::shahzadh@purdue.edu::c9affbe6-ae92-46ae-a6f6-02c5a89a04c7" providerId="AD" clId="Web-{E1375795-3AC8-4C71-B068-19225781A947}" dt="2023-10-04T23:03:29.104" v="21" actId="1076"/>
          <ac:spMkLst>
            <pc:docMk/>
            <pc:sldMk cId="1092211153" sldId="496"/>
            <ac:spMk id="7" creationId="{8B44FB2B-1313-A023-8C44-A1BC0B51747A}"/>
          </ac:spMkLst>
        </pc:spChg>
        <pc:picChg chg="add mod">
          <ac:chgData name="Hummarah Shahzad" userId="S::shahzadh@purdue.edu::c9affbe6-ae92-46ae-a6f6-02c5a89a04c7" providerId="AD" clId="Web-{E1375795-3AC8-4C71-B068-19225781A947}" dt="2023-10-04T23:02:59.665" v="7" actId="1076"/>
          <ac:picMkLst>
            <pc:docMk/>
            <pc:sldMk cId="1092211153" sldId="496"/>
            <ac:picMk id="2" creationId="{B3558219-B5B5-C39E-5F28-2025BCC26D34}"/>
          </ac:picMkLst>
        </pc:picChg>
      </pc:sldChg>
    </pc:docChg>
  </pc:docChgLst>
  <pc:docChgLst>
    <pc:chgData name="Hummarah Shahzad" userId="S::shahzadh@purdue.edu::c9affbe6-ae92-46ae-a6f6-02c5a89a04c7" providerId="AD" clId="Web-{AA9623DD-AE5F-4402-BFC9-232EF59323A9}"/>
    <pc:docChg chg="addSld delSld sldOrd">
      <pc:chgData name="Hummarah Shahzad" userId="S::shahzadh@purdue.edu::c9affbe6-ae92-46ae-a6f6-02c5a89a04c7" providerId="AD" clId="Web-{AA9623DD-AE5F-4402-BFC9-232EF59323A9}" dt="2023-10-05T02:40:49.535" v="10"/>
      <pc:docMkLst>
        <pc:docMk/>
      </pc:docMkLst>
      <pc:sldChg chg="del">
        <pc:chgData name="Hummarah Shahzad" userId="S::shahzadh@purdue.edu::c9affbe6-ae92-46ae-a6f6-02c5a89a04c7" providerId="AD" clId="Web-{AA9623DD-AE5F-4402-BFC9-232EF59323A9}" dt="2023-10-05T02:40:18.253" v="0"/>
        <pc:sldMkLst>
          <pc:docMk/>
          <pc:sldMk cId="2795359234" sldId="474"/>
        </pc:sldMkLst>
      </pc:sldChg>
      <pc:sldChg chg="add ord">
        <pc:chgData name="Hummarah Shahzad" userId="S::shahzadh@purdue.edu::c9affbe6-ae92-46ae-a6f6-02c5a89a04c7" providerId="AD" clId="Web-{AA9623DD-AE5F-4402-BFC9-232EF59323A9}" dt="2023-10-05T02:40:49.535" v="10"/>
        <pc:sldMkLst>
          <pc:docMk/>
          <pc:sldMk cId="761169550" sldId="504"/>
        </pc:sldMkLst>
      </pc:sldChg>
    </pc:docChg>
  </pc:docChgLst>
  <pc:docChgLst>
    <pc:chgData name="Nikolai George Saporoschetz" userId="S::nsaporos@purdue.edu::b9014f1c-89e7-4da8-9029-bd5b0dc10010" providerId="AD" clId="Web-{D9D14C31-7602-4077-9314-28969627A3A3}"/>
    <pc:docChg chg="modSld">
      <pc:chgData name="Nikolai George Saporoschetz" userId="S::nsaporos@purdue.edu::b9014f1c-89e7-4da8-9029-bd5b0dc10010" providerId="AD" clId="Web-{D9D14C31-7602-4077-9314-28969627A3A3}" dt="2023-10-04T22:53:53.123" v="267" actId="20577"/>
      <pc:docMkLst>
        <pc:docMk/>
      </pc:docMkLst>
      <pc:sldChg chg="modSp">
        <pc:chgData name="Nikolai George Saporoschetz" userId="S::nsaporos@purdue.edu::b9014f1c-89e7-4da8-9029-bd5b0dc10010" providerId="AD" clId="Web-{D9D14C31-7602-4077-9314-28969627A3A3}" dt="2023-10-04T22:53:53.123" v="267" actId="20577"/>
        <pc:sldMkLst>
          <pc:docMk/>
          <pc:sldMk cId="102388200" sldId="494"/>
        </pc:sldMkLst>
        <pc:spChg chg="mod">
          <ac:chgData name="Nikolai George Saporoschetz" userId="S::nsaporos@purdue.edu::b9014f1c-89e7-4da8-9029-bd5b0dc10010" providerId="AD" clId="Web-{D9D14C31-7602-4077-9314-28969627A3A3}" dt="2023-10-04T22:53:53.123" v="267" actId="20577"/>
          <ac:spMkLst>
            <pc:docMk/>
            <pc:sldMk cId="102388200" sldId="494"/>
            <ac:spMk id="8" creationId="{3411A96A-C602-0E87-124D-628BC8AEBE6C}"/>
          </ac:spMkLst>
        </pc:spChg>
      </pc:sldChg>
    </pc:docChg>
  </pc:docChgLst>
  <pc:docChgLst>
    <pc:chgData name="Nikolai George Saporoschetz" userId="S::nsaporos@purdue.edu::b9014f1c-89e7-4da8-9029-bd5b0dc10010" providerId="AD" clId="Web-{13AC234F-CACE-48EE-BB07-F07830D965FA}"/>
    <pc:docChg chg="addSld modSld sldOrd">
      <pc:chgData name="Nikolai George Saporoschetz" userId="S::nsaporos@purdue.edu::b9014f1c-89e7-4da8-9029-bd5b0dc10010" providerId="AD" clId="Web-{13AC234F-CACE-48EE-BB07-F07830D965FA}" dt="2023-10-04T22:20:55.162" v="325" actId="20577"/>
      <pc:docMkLst>
        <pc:docMk/>
      </pc:docMkLst>
      <pc:sldChg chg="modSp">
        <pc:chgData name="Nikolai George Saporoschetz" userId="S::nsaporos@purdue.edu::b9014f1c-89e7-4da8-9029-bd5b0dc10010" providerId="AD" clId="Web-{13AC234F-CACE-48EE-BB07-F07830D965FA}" dt="2023-10-04T22:19:10.580" v="252" actId="20577"/>
        <pc:sldMkLst>
          <pc:docMk/>
          <pc:sldMk cId="4168500022" sldId="479"/>
        </pc:sldMkLst>
        <pc:spChg chg="mod">
          <ac:chgData name="Nikolai George Saporoschetz" userId="S::nsaporos@purdue.edu::b9014f1c-89e7-4da8-9029-bd5b0dc10010" providerId="AD" clId="Web-{13AC234F-CACE-48EE-BB07-F07830D965FA}" dt="2023-10-04T22:19:10.580" v="252" actId="20577"/>
          <ac:spMkLst>
            <pc:docMk/>
            <pc:sldMk cId="4168500022" sldId="479"/>
            <ac:spMk id="8" creationId="{3411A96A-C602-0E87-124D-628BC8AEBE6C}"/>
          </ac:spMkLst>
        </pc:spChg>
      </pc:sldChg>
      <pc:sldChg chg="modSp">
        <pc:chgData name="Nikolai George Saporoschetz" userId="S::nsaporos@purdue.edu::b9014f1c-89e7-4da8-9029-bd5b0dc10010" providerId="AD" clId="Web-{13AC234F-CACE-48EE-BB07-F07830D965FA}" dt="2023-10-04T22:19:31.815" v="268" actId="20577"/>
        <pc:sldMkLst>
          <pc:docMk/>
          <pc:sldMk cId="2410872139" sldId="488"/>
        </pc:sldMkLst>
        <pc:spChg chg="mod">
          <ac:chgData name="Nikolai George Saporoschetz" userId="S::nsaporos@purdue.edu::b9014f1c-89e7-4da8-9029-bd5b0dc10010" providerId="AD" clId="Web-{13AC234F-CACE-48EE-BB07-F07830D965FA}" dt="2023-10-04T22:19:31.815" v="268" actId="20577"/>
          <ac:spMkLst>
            <pc:docMk/>
            <pc:sldMk cId="2410872139" sldId="488"/>
            <ac:spMk id="8" creationId="{3411A96A-C602-0E87-124D-628BC8AEBE6C}"/>
          </ac:spMkLst>
        </pc:spChg>
      </pc:sldChg>
      <pc:sldChg chg="modSp">
        <pc:chgData name="Nikolai George Saporoschetz" userId="S::nsaporos@purdue.edu::b9014f1c-89e7-4da8-9029-bd5b0dc10010" providerId="AD" clId="Web-{13AC234F-CACE-48EE-BB07-F07830D965FA}" dt="2023-10-04T22:20:18.082" v="305" actId="20577"/>
        <pc:sldMkLst>
          <pc:docMk/>
          <pc:sldMk cId="2264852749" sldId="489"/>
        </pc:sldMkLst>
        <pc:spChg chg="mod">
          <ac:chgData name="Nikolai George Saporoschetz" userId="S::nsaporos@purdue.edu::b9014f1c-89e7-4da8-9029-bd5b0dc10010" providerId="AD" clId="Web-{13AC234F-CACE-48EE-BB07-F07830D965FA}" dt="2023-10-04T22:20:18.082" v="305" actId="20577"/>
          <ac:spMkLst>
            <pc:docMk/>
            <pc:sldMk cId="2264852749" sldId="489"/>
            <ac:spMk id="8" creationId="{3411A96A-C602-0E87-124D-628BC8AEBE6C}"/>
          </ac:spMkLst>
        </pc:spChg>
      </pc:sldChg>
      <pc:sldChg chg="modSp add replId">
        <pc:chgData name="Nikolai George Saporoschetz" userId="S::nsaporos@purdue.edu::b9014f1c-89e7-4da8-9029-bd5b0dc10010" providerId="AD" clId="Web-{13AC234F-CACE-48EE-BB07-F07830D965FA}" dt="2023-10-04T22:20:12.754" v="287" actId="20577"/>
        <pc:sldMkLst>
          <pc:docMk/>
          <pc:sldMk cId="871668813" sldId="490"/>
        </pc:sldMkLst>
        <pc:spChg chg="mod">
          <ac:chgData name="Nikolai George Saporoschetz" userId="S::nsaporos@purdue.edu::b9014f1c-89e7-4da8-9029-bd5b0dc10010" providerId="AD" clId="Web-{13AC234F-CACE-48EE-BB07-F07830D965FA}" dt="2023-10-04T22:20:12.754" v="287" actId="20577"/>
          <ac:spMkLst>
            <pc:docMk/>
            <pc:sldMk cId="871668813" sldId="490"/>
            <ac:spMk id="8" creationId="{3411A96A-C602-0E87-124D-628BC8AEBE6C}"/>
          </ac:spMkLst>
        </pc:spChg>
      </pc:sldChg>
      <pc:sldChg chg="modSp">
        <pc:chgData name="Nikolai George Saporoschetz" userId="S::nsaporos@purdue.edu::b9014f1c-89e7-4da8-9029-bd5b0dc10010" providerId="AD" clId="Web-{13AC234F-CACE-48EE-BB07-F07830D965FA}" dt="2023-10-04T22:20:37.255" v="321" actId="20577"/>
        <pc:sldMkLst>
          <pc:docMk/>
          <pc:sldMk cId="3116577968" sldId="491"/>
        </pc:sldMkLst>
        <pc:spChg chg="mod">
          <ac:chgData name="Nikolai George Saporoschetz" userId="S::nsaporos@purdue.edu::b9014f1c-89e7-4da8-9029-bd5b0dc10010" providerId="AD" clId="Web-{13AC234F-CACE-48EE-BB07-F07830D965FA}" dt="2023-10-04T22:20:37.255" v="321" actId="20577"/>
          <ac:spMkLst>
            <pc:docMk/>
            <pc:sldMk cId="3116577968" sldId="491"/>
            <ac:spMk id="8" creationId="{3411A96A-C602-0E87-124D-628BC8AEBE6C}"/>
          </ac:spMkLst>
        </pc:spChg>
      </pc:sldChg>
      <pc:sldChg chg="modSp add ord replId">
        <pc:chgData name="Nikolai George Saporoschetz" userId="S::nsaporos@purdue.edu::b9014f1c-89e7-4da8-9029-bd5b0dc10010" providerId="AD" clId="Web-{13AC234F-CACE-48EE-BB07-F07830D965FA}" dt="2023-10-04T22:20:55.162" v="325" actId="20577"/>
        <pc:sldMkLst>
          <pc:docMk/>
          <pc:sldMk cId="2359189344" sldId="492"/>
        </pc:sldMkLst>
        <pc:spChg chg="mod">
          <ac:chgData name="Nikolai George Saporoschetz" userId="S::nsaporos@purdue.edu::b9014f1c-89e7-4da8-9029-bd5b0dc10010" providerId="AD" clId="Web-{13AC234F-CACE-48EE-BB07-F07830D965FA}" dt="2023-10-04T22:20:55.162" v="325" actId="20577"/>
          <ac:spMkLst>
            <pc:docMk/>
            <pc:sldMk cId="2359189344" sldId="492"/>
            <ac:spMk id="8" creationId="{3411A96A-C602-0E87-124D-628BC8AEBE6C}"/>
          </ac:spMkLst>
        </pc:spChg>
      </pc:sldChg>
    </pc:docChg>
  </pc:docChgLst>
  <pc:docChgLst>
    <pc:chgData name="Nikolai George Saporoschetz" userId="S::nsaporos@purdue.edu::b9014f1c-89e7-4da8-9029-bd5b0dc10010" providerId="AD" clId="Web-{B5745133-92C4-48E3-BD8C-5791D6AF09AE}"/>
    <pc:docChg chg="addSld modSld">
      <pc:chgData name="Nikolai George Saporoschetz" userId="S::nsaporos@purdue.edu::b9014f1c-89e7-4da8-9029-bd5b0dc10010" providerId="AD" clId="Web-{B5745133-92C4-48E3-BD8C-5791D6AF09AE}" dt="2023-10-04T22:28:08.997" v="252"/>
      <pc:docMkLst>
        <pc:docMk/>
      </pc:docMkLst>
      <pc:sldChg chg="modSp">
        <pc:chgData name="Nikolai George Saporoschetz" userId="S::nsaporos@purdue.edu::b9014f1c-89e7-4da8-9029-bd5b0dc10010" providerId="AD" clId="Web-{B5745133-92C4-48E3-BD8C-5791D6AF09AE}" dt="2023-10-04T22:27:24.401" v="251" actId="20577"/>
        <pc:sldMkLst>
          <pc:docMk/>
          <pc:sldMk cId="2359189344" sldId="492"/>
        </pc:sldMkLst>
        <pc:spChg chg="mod">
          <ac:chgData name="Nikolai George Saporoschetz" userId="S::nsaporos@purdue.edu::b9014f1c-89e7-4da8-9029-bd5b0dc10010" providerId="AD" clId="Web-{B5745133-92C4-48E3-BD8C-5791D6AF09AE}" dt="2023-10-04T22:27:24.401" v="251" actId="20577"/>
          <ac:spMkLst>
            <pc:docMk/>
            <pc:sldMk cId="2359189344" sldId="492"/>
            <ac:spMk id="8" creationId="{3411A96A-C602-0E87-124D-628BC8AEBE6C}"/>
          </ac:spMkLst>
        </pc:spChg>
      </pc:sldChg>
      <pc:sldChg chg="add replId">
        <pc:chgData name="Nikolai George Saporoschetz" userId="S::nsaporos@purdue.edu::b9014f1c-89e7-4da8-9029-bd5b0dc10010" providerId="AD" clId="Web-{B5745133-92C4-48E3-BD8C-5791D6AF09AE}" dt="2023-10-04T22:28:08.997" v="252"/>
        <pc:sldMkLst>
          <pc:docMk/>
          <pc:sldMk cId="1592511337" sldId="4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52B1C-B5AE-0241-A565-5A21136A045C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CEA4-D03F-F34F-9045-12E5C6F08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6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A2D7-3DE4-5547-80A1-7E73C43F64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2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Team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CEA4-D03F-F34F-9045-12E5C6F08B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5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Opening slide and ask audience to guess the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CEA4-D03F-F34F-9045-12E5C6F08B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2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CEA4-D03F-F34F-9045-12E5C6F08B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CEA4-D03F-F34F-9045-12E5C6F08B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CEA4-D03F-F34F-9045-12E5C6F08B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18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Presentation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ECEA4-D03F-F34F-9045-12E5C6F08B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A2D7-3DE4-5547-80A1-7E73C43F64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9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9162-D130-4DAE-D7D5-A8C55A62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C0436-584A-1E1B-9670-E6794F60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86418-D2DF-C60C-0E3B-2E12B160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BAF8-5C4D-3F3A-EF5A-8F191263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F757-DA41-6A53-A631-2B52B40A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6CC2-747C-840D-F612-E1CB29F1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49E6E-997C-AE3A-9A6D-CBC8400BC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CF3D1-64BC-646A-65B4-47CA822D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1959D-7741-487E-FC47-8DCCE58F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B1C2F-6A14-45BF-CE56-BCB179A9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14BC0-95E4-4B07-7E75-A41DE55A1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1B265-7BB4-DADF-100E-3B1B8DE57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72401-1837-6D91-F70D-E415E3C3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E218-E5F6-B024-5FAA-EE665FB9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B714-2716-0402-F60F-D542B183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4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47625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257508"/>
            <a:ext cx="10515600" cy="3302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881"/>
            <a:ext cx="10515600" cy="73752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3599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0E3E-68C0-53D1-99F1-6F156E36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61F9-5D95-E204-7A0A-1B9553C40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18380-8FA6-F267-7521-90353DC3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63310-C75F-4A66-E1FD-CAE46A94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D91-AF2E-424C-3DB5-983D988F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1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0C1-6DFF-2385-3B83-8D1C6F10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8367-9CA3-8815-807E-F8124DE3B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A8A7B-F9ED-0DD7-FC75-65B4C7A3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CDA4B-70C8-4530-B047-3B337C87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2F8BB-8A29-F80E-C0B5-35983841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4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6162-4826-56DD-9E4C-7A0E8CA4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287D-BB52-2C45-D78A-B6F0ED0D6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4B5A4-BBD4-EC52-C4D6-8BBB459C9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B824D-599D-0D19-F19A-071CB45A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00D1-8ED2-7B41-9F2A-9A9804CB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90E13-2A23-3DA2-A50C-EDD527B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F0C4-7E41-9B2F-76B0-384E89E6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6BF0A-D1A1-2AD6-D550-88ED12F8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B3628-169F-031A-8CD5-3E688AFEA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AD63C-030C-50B4-74B2-8CB17C328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F1631-6C75-E276-3D7F-F127F1A29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DF8BB-6B12-12C6-E9A6-A5AC9444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FD7A3-160F-6460-0CFE-42EFACC3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0EB25-67A7-14EB-1035-2C9F5BF3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43DC-51C1-B9D6-A9E6-C96727F9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F7D3D-160C-0490-05D7-380390E5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4B826-C363-63F4-8F33-F63061EE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087B9-4DEE-8754-D11A-120B2F5A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51B85-43E5-E12A-A66F-EABFFE6A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CC954-BF07-AE45-CD0D-A3183454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BEF9-B4FE-2561-50C0-A2B9C0C1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CA4C-2A66-5E83-C81D-C76280D0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C67EA-077E-57F7-093E-C91553D47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903AA-FC5D-EBA2-A02E-417428E23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6ABF-F249-9FC5-7A9F-C9C5E01C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C354-3AA5-FBF2-E186-227532AE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BC9B4-2D92-CBDD-8F1D-05219067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3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FE67-074D-3088-FA57-5FB654B1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CDF7F-A654-2EE9-2D85-9B079DFC4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EDB3D-FF7E-CF0C-A23A-46EFDF35E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3C3A3-251E-3E62-49FA-FB8DE5DA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28891-7843-45AB-45D0-2CD35A25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E6F3-5E77-DE1F-C517-152369C0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F0AE0-8E06-74A3-E30C-1D5D8152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95CD3-3633-72DA-B24C-389B31280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C49DC-7A9F-CA56-C0F5-FA11920A0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A5EA0-FC98-174A-8BE6-55C40C11091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083CE-FCF5-7384-F14A-0635E374D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955C-E0DB-1349-5B21-50352F5FF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0852B-E174-9B49-81D9-A344D8A01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9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appiness Found In The Present - Steviva Brands Sweeteners">
            <a:extLst>
              <a:ext uri="{FF2B5EF4-FFF2-40B4-BE49-F238E27FC236}">
                <a16:creationId xmlns:a16="http://schemas.microsoft.com/office/drawing/2014/main" id="{97AFDC31-02FC-8235-71D2-05884D16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35" y="386641"/>
            <a:ext cx="8449937" cy="615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6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3690D-6FE6-7EAC-F1C1-E3074D81AE91}"/>
              </a:ext>
            </a:extLst>
          </p:cNvPr>
          <p:cNvSpPr txBox="1"/>
          <p:nvPr/>
        </p:nvSpPr>
        <p:spPr>
          <a:xfrm>
            <a:off x="608639" y="1397504"/>
            <a:ext cx="11121081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Data Set 1: World Happiness Report</a:t>
            </a: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Source: United Nations World Happiness Report. Accessed on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Timeline: 2013 to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Composition: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Columns: Country, Year, Index, Rank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Rows: 1,660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Description: A subjective ranking of 0-10 for 166 countries within the 10-year timeframe. The rankings are from nationally representative samples over three years.</a:t>
            </a:r>
          </a:p>
        </p:txBody>
      </p:sp>
    </p:spTree>
    <p:extLst>
      <p:ext uri="{BB962C8B-B14F-4D97-AF65-F5344CB8AC3E}">
        <p14:creationId xmlns:p14="http://schemas.microsoft.com/office/powerpoint/2010/main" val="133895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Set 2: GDP Current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UNDP Website</a:t>
            </a: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(United Nations Development Program)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get the correlation between economic GDP indicators. To compare the sum of gross value added by all resident producers in the economy between the 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Timeline: 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 to 202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Composition: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Columns: Country, Year, GDP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Rows: 1804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Shows GDP For Each Country By Year (2018-2028)</a:t>
            </a:r>
          </a:p>
        </p:txBody>
      </p:sp>
    </p:spTree>
    <p:extLst>
      <p:ext uri="{BB962C8B-B14F-4D97-AF65-F5344CB8AC3E}">
        <p14:creationId xmlns:p14="http://schemas.microsoft.com/office/powerpoint/2010/main" val="156476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3: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 World Happiness Report</a:t>
            </a:r>
            <a:endParaRPr lang="en-US">
              <a:effectLst/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To establish a reference table for outside economic and social data used for our analysis.</a:t>
            </a:r>
            <a:endParaRPr lang="en-US" sz="1800" kern="100">
              <a:solidFill>
                <a:srgbClr val="000000"/>
              </a:solidFill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 N/A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Country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166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A non-duplicated list of countries included in the World Happiness Report.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98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4: Unemployment Data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 </a:t>
            </a:r>
            <a:r>
              <a:rPr lang="en-US" sz="18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IMF (International Monetary Fund)</a:t>
            </a:r>
            <a:endParaRPr lang="en-US">
              <a:effectLst/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To measure and compare the unemployment rate across countries. To measure the impact of unemployment rate on happiness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 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2018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 to 2022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Country, Year, Unemployment Rate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515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Shows Unemployment Rate For Each Country By Year (2018-2022)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087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5: Human Development Index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 UNDP Website (United Nations Development Program)</a:t>
            </a:r>
            <a:endParaRPr lang="en-US">
              <a:effectLst/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Created to establish a universally recognized index of average achievement by country across key dimensions. life expectancy, education and per capita income.</a:t>
            </a:r>
            <a:endParaRPr lang="en-US" sz="1800" kern="100">
              <a:solidFill>
                <a:srgbClr val="000000"/>
              </a:solidFill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1989</a:t>
            </a:r>
            <a:r>
              <a:rPr lang="en-US" sz="18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 to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2018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Country, ISO-3 Code, Year, Human Development Index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7,080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Shows the Human Development Index by country which combines life expectancy, education and per capita income into a single measurement ranging from 0 to 1 by country.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85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6: Political Stability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 UNDP Website (United Nations Development Program)</a:t>
            </a:r>
            <a:endParaRPr lang="en-US">
              <a:effectLst/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Created to rank political stability and the absence of terrorism by country.</a:t>
            </a:r>
            <a:endParaRPr lang="en-US" sz="1800">
              <a:solidFill>
                <a:srgbClr val="000000"/>
              </a:solidFill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 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2018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 to 2022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Country Name, Country Code, Indicator Definition, Indicator Code, 2018-2022 Stability Rankings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212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Shows the political stability rating of a country on a scale from 0-100 with a lower number indicating a higher level of instability.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166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7: Population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 </a:t>
            </a:r>
            <a:r>
              <a:rPr lang="en-US" sz="18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IMF (International Monetary Fund)</a:t>
            </a:r>
            <a:endParaRPr lang="en-US">
              <a:effectLst/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To measure the total population growth/ decline by country over time. To measure impact of population density on happiness index.</a:t>
            </a:r>
            <a:r>
              <a:rPr lang="en-US" kern="10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 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2018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 to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2022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Country, Year,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755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Shows Total Population (In millions) For Each Country By Year (2018-2023)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657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8: Inflation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 IMF (International Monetary Fund)</a:t>
            </a:r>
            <a:endParaRPr lang="en-US">
              <a:effectLst/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Created to track year over year inflation across countries.</a:t>
            </a:r>
            <a:endParaRPr lang="en-US" sz="1800">
              <a:solidFill>
                <a:srgbClr val="000000"/>
              </a:solidFill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 1980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 to 2028 (Forecasted values after 2022)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Country Name, 1980-2028 YoY inflation (Individual by year)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227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Shows the year over year inflation by country from 1980 to 2028.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18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9: Inequality in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 </a:t>
            </a:r>
            <a:r>
              <a:rPr lang="en-US" sz="18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UNDP Website</a:t>
            </a:r>
            <a:r>
              <a:rPr lang="en-US">
                <a:effectLst/>
                <a:latin typeface="Times New Roman"/>
                <a:cs typeface="Times New Roman"/>
              </a:rPr>
              <a:t> (United Nations Development Program)</a:t>
            </a:r>
            <a:endParaRPr lang="en-US">
              <a:effectLst/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 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Created to </a:t>
            </a:r>
            <a:r>
              <a:rPr lang="en-US" kern="100">
                <a:solidFill>
                  <a:srgbClr val="00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evaluate inequality in educational opportunities across countries over time.</a:t>
            </a:r>
            <a:endParaRPr lang="en-US" sz="1800" kern="100">
              <a:solidFill>
                <a:srgbClr val="000000"/>
              </a:solidFill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 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2010 to 2021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 ISO-3, Country, Human Development Group, UNDP Developing Regions, HDI Rank, Inequality in Education (Columns for 2010 to 2021)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 195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 Shows a measure of inequality in education by country from 2010 to 2021 ranging from 1 to 50. 50 means high levels of inequality.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8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91950" y="1140906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A96A-C602-0E87-124D-628BC8AEBE6C}"/>
              </a:ext>
            </a:extLst>
          </p:cNvPr>
          <p:cNvSpPr txBox="1"/>
          <p:nvPr/>
        </p:nvSpPr>
        <p:spPr>
          <a:xfrm>
            <a:off x="605481" y="1140906"/>
            <a:ext cx="1112108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Data Set 10: Freedom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Source: </a:t>
            </a:r>
            <a:endParaRPr lang="en-US">
              <a:effectLst/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Purpose: </a:t>
            </a:r>
            <a:endParaRPr lang="en-US" kern="10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Timeline: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Composition: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Columns: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Rows: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Description: </a:t>
            </a:r>
            <a:endParaRPr lang="en-US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251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345A82"/>
                </a:solidFill>
                <a:latin typeface="Malgun Gothic"/>
                <a:ea typeface="Malgun Gothic"/>
              </a:rPr>
              <a:t>Team 2  – Session 11:30 AM</a:t>
            </a:r>
            <a:endParaRPr lang="en-US" sz="2800" b="1">
              <a:solidFill>
                <a:srgbClr val="345A8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60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0ED097-9F7D-4FAD-9D31-4B211E25E02C}"/>
              </a:ext>
            </a:extLst>
          </p:cNvPr>
          <p:cNvSpPr/>
          <p:nvPr/>
        </p:nvSpPr>
        <p:spPr>
          <a:xfrm>
            <a:off x="130629" y="1410484"/>
            <a:ext cx="11835841" cy="5091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C53903-3AF2-46B8-AE9D-10ED600DB74A}"/>
              </a:ext>
            </a:extLst>
          </p:cNvPr>
          <p:cNvSpPr txBox="1"/>
          <p:nvPr/>
        </p:nvSpPr>
        <p:spPr>
          <a:xfrm>
            <a:off x="4065056" y="4593205"/>
            <a:ext cx="190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Hummarah Shahzad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376CA1-6219-457E-A505-0961ED1C8E33}"/>
              </a:ext>
            </a:extLst>
          </p:cNvPr>
          <p:cNvSpPr txBox="1"/>
          <p:nvPr/>
        </p:nvSpPr>
        <p:spPr>
          <a:xfrm>
            <a:off x="5838825" y="4593205"/>
            <a:ext cx="190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Avishek Dasgupta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148005-0288-47BF-A476-6C4D65196B16}"/>
              </a:ext>
            </a:extLst>
          </p:cNvPr>
          <p:cNvSpPr txBox="1"/>
          <p:nvPr/>
        </p:nvSpPr>
        <p:spPr>
          <a:xfrm>
            <a:off x="7803930" y="4560075"/>
            <a:ext cx="190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Samarth Bansal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408D3-B579-4860-A6B3-7919206E1870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03C33-94F7-9878-6418-FB23365ECD39}"/>
              </a:ext>
            </a:extLst>
          </p:cNvPr>
          <p:cNvSpPr txBox="1"/>
          <p:nvPr/>
        </p:nvSpPr>
        <p:spPr>
          <a:xfrm>
            <a:off x="9947638" y="4593205"/>
            <a:ext cx="190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Siddhant Treasure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5285-EF83-AE1E-5D89-1955BB0B81AB}"/>
              </a:ext>
            </a:extLst>
          </p:cNvPr>
          <p:cNvSpPr txBox="1"/>
          <p:nvPr/>
        </p:nvSpPr>
        <p:spPr>
          <a:xfrm>
            <a:off x="225083" y="4613005"/>
            <a:ext cx="190901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Nikolai </a:t>
            </a:r>
            <a:r>
              <a:rPr lang="en-US" sz="1200" b="1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Saporoschetz</a:t>
            </a:r>
            <a:endParaRPr lang="en-US" sz="1200" b="1" err="1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2BBD-9510-14B3-BFC0-082730EF200D}"/>
              </a:ext>
            </a:extLst>
          </p:cNvPr>
          <p:cNvSpPr txBox="1"/>
          <p:nvPr/>
        </p:nvSpPr>
        <p:spPr>
          <a:xfrm>
            <a:off x="2068482" y="4613005"/>
            <a:ext cx="190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Alexander Scarcelli</a:t>
            </a:r>
          </a:p>
        </p:txBody>
      </p:sp>
      <p:pic>
        <p:nvPicPr>
          <p:cNvPr id="13" name="Picture 12" descr="A person with long brown hair&#10;&#10;Description automatically generated">
            <a:extLst>
              <a:ext uri="{FF2B5EF4-FFF2-40B4-BE49-F238E27FC236}">
                <a16:creationId xmlns:a16="http://schemas.microsoft.com/office/drawing/2014/main" id="{E64BAE4E-4FE8-4511-529B-AF765CCE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33" y="2333942"/>
            <a:ext cx="1849770" cy="1840251"/>
          </a:xfrm>
          <a:prstGeom prst="rect">
            <a:avLst/>
          </a:prstGeom>
        </p:spPr>
      </p:pic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492778A2-F0AC-9A34-6BEA-EC0EE338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84" y="2345274"/>
            <a:ext cx="1619250" cy="1828800"/>
          </a:xfrm>
          <a:prstGeom prst="rect">
            <a:avLst/>
          </a:prstGeom>
        </p:spPr>
      </p:pic>
      <p:pic>
        <p:nvPicPr>
          <p:cNvPr id="8" name="Picture 7" descr="A person in a suit and glasses smiling&#10;&#10;Description automatically generated">
            <a:extLst>
              <a:ext uri="{FF2B5EF4-FFF2-40B4-BE49-F238E27FC236}">
                <a16:creationId xmlns:a16="http://schemas.microsoft.com/office/drawing/2014/main" id="{598819BE-7CC7-9FA4-F55F-6A42E9230D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5" r="9955" b="1028"/>
          <a:stretch/>
        </p:blipFill>
        <p:spPr>
          <a:xfrm>
            <a:off x="7852069" y="2372965"/>
            <a:ext cx="1811323" cy="1805050"/>
          </a:xfrm>
          <a:prstGeom prst="rect">
            <a:avLst/>
          </a:prstGeom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1F0118DB-BF63-ECB3-7725-054B86FB3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590" y="2415146"/>
            <a:ext cx="1859722" cy="1827792"/>
          </a:xfrm>
          <a:prstGeom prst="rect">
            <a:avLst/>
          </a:prstGeom>
        </p:spPr>
      </p:pic>
      <p:pic>
        <p:nvPicPr>
          <p:cNvPr id="10" name="Picture 9" descr="A person in a suit smiling&#10;&#10;Description automatically generated">
            <a:extLst>
              <a:ext uri="{FF2B5EF4-FFF2-40B4-BE49-F238E27FC236}">
                <a16:creationId xmlns:a16="http://schemas.microsoft.com/office/drawing/2014/main" id="{BEF2F996-EFAA-3FB5-3EEC-B8166AAC6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918" b="3323"/>
          <a:stretch/>
        </p:blipFill>
        <p:spPr>
          <a:xfrm>
            <a:off x="2441714" y="2417057"/>
            <a:ext cx="1216257" cy="1763739"/>
          </a:xfrm>
          <a:prstGeom prst="rect">
            <a:avLst/>
          </a:prstGeom>
        </p:spPr>
      </p:pic>
      <p:pic>
        <p:nvPicPr>
          <p:cNvPr id="2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AAA8F3CF-017A-A23B-F5F4-9CFAEBC10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661" y="2413206"/>
            <a:ext cx="1277694" cy="17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0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AEAB0FF-7009-04A4-10E4-DF46D09D5466}"/>
              </a:ext>
            </a:extLst>
          </p:cNvPr>
          <p:cNvGrpSpPr/>
          <p:nvPr/>
        </p:nvGrpSpPr>
        <p:grpSpPr>
          <a:xfrm>
            <a:off x="5360276" y="4740166"/>
            <a:ext cx="6831724" cy="1227417"/>
            <a:chOff x="5624987" y="5889931"/>
            <a:chExt cx="6494584" cy="10095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EF7CDD-AD9D-02AD-D695-E30903723D30}"/>
                </a:ext>
              </a:extLst>
            </p:cNvPr>
            <p:cNvSpPr/>
            <p:nvPr/>
          </p:nvSpPr>
          <p:spPr>
            <a:xfrm>
              <a:off x="5624987" y="5889931"/>
              <a:ext cx="6494584" cy="1009544"/>
            </a:xfrm>
            <a:prstGeom prst="rect">
              <a:avLst/>
            </a:prstGeom>
            <a:solidFill>
              <a:srgbClr val="345A8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/>
              <a:endParaRPr lang="en-US">
                <a:solidFill>
                  <a:srgbClr val="78787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C661C9-CFA2-D3C0-6B68-2DD2A6CF1931}"/>
                </a:ext>
              </a:extLst>
            </p:cNvPr>
            <p:cNvSpPr/>
            <p:nvPr/>
          </p:nvSpPr>
          <p:spPr>
            <a:xfrm>
              <a:off x="5742062" y="5958700"/>
              <a:ext cx="6003310" cy="87200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cap="small" spc="25">
                  <a:solidFill>
                    <a:schemeClr val="bg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THANK YOU!</a:t>
              </a:r>
              <a:endParaRPr lang="en-US" sz="2400" b="1">
                <a:solidFill>
                  <a:schemeClr val="bg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enmark, Finland, and the 'Secrets' of the Happiest Countries - The Atlantic">
            <a:extLst>
              <a:ext uri="{FF2B5EF4-FFF2-40B4-BE49-F238E27FC236}">
                <a16:creationId xmlns:a16="http://schemas.microsoft.com/office/drawing/2014/main" id="{0D004D0A-C634-753D-141D-0D73EFC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233" y="1201003"/>
            <a:ext cx="4107976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13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Project Map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23B8E-36AE-4237-A403-1B1179171824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1B9CE-F861-5EB8-CFF0-1B1372CC9F20}"/>
              </a:ext>
            </a:extLst>
          </p:cNvPr>
          <p:cNvSpPr txBox="1"/>
          <p:nvPr/>
        </p:nvSpPr>
        <p:spPr>
          <a:xfrm>
            <a:off x="8843193" y="15524"/>
            <a:ext cx="3342454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9F3246-8120-CD7D-50A4-DD7B38F56E33}"/>
              </a:ext>
            </a:extLst>
          </p:cNvPr>
          <p:cNvCxnSpPr>
            <a:cxnSpLocks/>
          </p:cNvCxnSpPr>
          <p:nvPr/>
        </p:nvCxnSpPr>
        <p:spPr>
          <a:xfrm flipV="1">
            <a:off x="879300" y="2922089"/>
            <a:ext cx="10441843" cy="2018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11CB4E5-B468-7F10-01EA-D3131EC09FEF}"/>
              </a:ext>
            </a:extLst>
          </p:cNvPr>
          <p:cNvSpPr/>
          <p:nvPr/>
        </p:nvSpPr>
        <p:spPr>
          <a:xfrm>
            <a:off x="953432" y="2795085"/>
            <a:ext cx="316937" cy="281080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C870CC-7DCB-C13A-8097-8FEA7AE57D8C}"/>
              </a:ext>
            </a:extLst>
          </p:cNvPr>
          <p:cNvSpPr/>
          <p:nvPr/>
        </p:nvSpPr>
        <p:spPr>
          <a:xfrm>
            <a:off x="2849635" y="2781549"/>
            <a:ext cx="316937" cy="281080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C07A9C-F914-0FD8-839F-B29BD7A67729}"/>
              </a:ext>
            </a:extLst>
          </p:cNvPr>
          <p:cNvSpPr/>
          <p:nvPr/>
        </p:nvSpPr>
        <p:spPr>
          <a:xfrm>
            <a:off x="4782163" y="2781549"/>
            <a:ext cx="316937" cy="281080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474524-BF3B-E9FA-2213-64BB05332324}"/>
              </a:ext>
            </a:extLst>
          </p:cNvPr>
          <p:cNvSpPr/>
          <p:nvPr/>
        </p:nvSpPr>
        <p:spPr>
          <a:xfrm>
            <a:off x="6752498" y="2795085"/>
            <a:ext cx="316937" cy="281080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264158-1E5A-94D5-E361-B6D8EDF98C26}"/>
              </a:ext>
            </a:extLst>
          </p:cNvPr>
          <p:cNvSpPr/>
          <p:nvPr/>
        </p:nvSpPr>
        <p:spPr>
          <a:xfrm>
            <a:off x="8685026" y="2781549"/>
            <a:ext cx="316937" cy="281080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552B03-A7FB-8C20-0F2A-61CF6BD2C7DF}"/>
              </a:ext>
            </a:extLst>
          </p:cNvPr>
          <p:cNvSpPr txBox="1"/>
          <p:nvPr/>
        </p:nvSpPr>
        <p:spPr>
          <a:xfrm>
            <a:off x="555714" y="3308277"/>
            <a:ext cx="140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Introduction </a:t>
            </a:r>
          </a:p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&amp; Background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8AEC08-B305-1E50-858D-9B942B7C4190}"/>
              </a:ext>
            </a:extLst>
          </p:cNvPr>
          <p:cNvSpPr txBox="1"/>
          <p:nvPr/>
        </p:nvSpPr>
        <p:spPr>
          <a:xfrm>
            <a:off x="2376550" y="3314663"/>
            <a:ext cx="140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Objectives &amp; Goals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2DFD4A-F356-A5A5-9CF7-AE5F040D3F3C}"/>
              </a:ext>
            </a:extLst>
          </p:cNvPr>
          <p:cNvSpPr txBox="1"/>
          <p:nvPr/>
        </p:nvSpPr>
        <p:spPr>
          <a:xfrm>
            <a:off x="4248535" y="3303914"/>
            <a:ext cx="140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Data Set Information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557940-5298-72E0-13A7-B238AFA96985}"/>
              </a:ext>
            </a:extLst>
          </p:cNvPr>
          <p:cNvSpPr txBox="1"/>
          <p:nvPr/>
        </p:nvSpPr>
        <p:spPr>
          <a:xfrm>
            <a:off x="6169892" y="3304758"/>
            <a:ext cx="140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Visualization Plan</a:t>
            </a:r>
          </a:p>
        </p:txBody>
      </p:sp>
      <p:pic>
        <p:nvPicPr>
          <p:cNvPr id="7170" name="Picture 2" descr="An Introduction to Semantics and Semantic Technology | Expert.ai | expert.ai">
            <a:extLst>
              <a:ext uri="{FF2B5EF4-FFF2-40B4-BE49-F238E27FC236}">
                <a16:creationId xmlns:a16="http://schemas.microsoft.com/office/drawing/2014/main" id="{A953F1E9-07E1-6B20-6F9D-ED65FA63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0" y="2754580"/>
            <a:ext cx="730875" cy="3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als vs Objectives">
            <a:extLst>
              <a:ext uri="{FF2B5EF4-FFF2-40B4-BE49-F238E27FC236}">
                <a16:creationId xmlns:a16="http://schemas.microsoft.com/office/drawing/2014/main" id="{AB5F14B9-D569-D740-2E8D-9731F6B4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59" y="2710156"/>
            <a:ext cx="730875" cy="3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hat is a Data Source: Definitions, Types, Examples">
            <a:extLst>
              <a:ext uri="{FF2B5EF4-FFF2-40B4-BE49-F238E27FC236}">
                <a16:creationId xmlns:a16="http://schemas.microsoft.com/office/drawing/2014/main" id="{A3319D32-2374-2ED0-1879-E68EB5010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3" t="5838" r="20502" b="9680"/>
          <a:stretch/>
        </p:blipFill>
        <p:spPr bwMode="auto">
          <a:xfrm>
            <a:off x="4649820" y="2658554"/>
            <a:ext cx="662753" cy="5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ierarchical edge bundling – from Data to Viz">
            <a:extLst>
              <a:ext uri="{FF2B5EF4-FFF2-40B4-BE49-F238E27FC236}">
                <a16:creationId xmlns:a16="http://schemas.microsoft.com/office/drawing/2014/main" id="{E35D08D2-F111-1B5E-0FDD-5B6077FA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94" y="2687251"/>
            <a:ext cx="662754" cy="3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indings Stock Illustrations – 1,216 Findings Stock Illustrations, Vectors  &amp; Clipart - Dreamstime">
            <a:extLst>
              <a:ext uri="{FF2B5EF4-FFF2-40B4-BE49-F238E27FC236}">
                <a16:creationId xmlns:a16="http://schemas.microsoft.com/office/drawing/2014/main" id="{E1CA6384-3BFE-12EE-1EB4-A0582704B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t="9578" r="11812" b="11610"/>
          <a:stretch/>
        </p:blipFill>
        <p:spPr bwMode="auto">
          <a:xfrm>
            <a:off x="8509779" y="2710156"/>
            <a:ext cx="892286" cy="3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961759-C09E-4BE5-35CF-96EBC2D87B2A}"/>
              </a:ext>
            </a:extLst>
          </p:cNvPr>
          <p:cNvSpPr txBox="1"/>
          <p:nvPr/>
        </p:nvSpPr>
        <p:spPr>
          <a:xfrm>
            <a:off x="8252655" y="3304758"/>
            <a:ext cx="140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Project </a:t>
            </a:r>
          </a:p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Findings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pic>
        <p:nvPicPr>
          <p:cNvPr id="7182" name="Picture 14" descr="Key Takeaway Images – Browse 1,253 Stock Photos, Vectors, and Video | Adobe  Stock">
            <a:extLst>
              <a:ext uri="{FF2B5EF4-FFF2-40B4-BE49-F238E27FC236}">
                <a16:creationId xmlns:a16="http://schemas.microsoft.com/office/drawing/2014/main" id="{59BD4E47-91AA-2D83-5AF2-F61062E06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11125"/>
          <a:stretch/>
        </p:blipFill>
        <p:spPr bwMode="auto">
          <a:xfrm>
            <a:off x="10637851" y="2710096"/>
            <a:ext cx="918836" cy="3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9E94C40-9064-C7DC-C350-39E6071EC5B2}"/>
              </a:ext>
            </a:extLst>
          </p:cNvPr>
          <p:cNvSpPr txBox="1"/>
          <p:nvPr/>
        </p:nvSpPr>
        <p:spPr>
          <a:xfrm>
            <a:off x="10428685" y="3300544"/>
            <a:ext cx="140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Key </a:t>
            </a:r>
          </a:p>
          <a:p>
            <a:pPr algn="ctr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 charset="-127"/>
              </a:rPr>
              <a:t>Takeaways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5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/>
                <a:ea typeface="Malgun Gothic"/>
              </a:rPr>
              <a:t>Introduction &amp; Background</a:t>
            </a:r>
            <a:endParaRPr lang="en-US" sz="2800" b="1">
              <a:solidFill>
                <a:srgbClr val="2A5A86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23B8E-36AE-4237-A403-1B1179171824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A digital blood pressure monitor&#10;&#10;Description automatically generated">
            <a:extLst>
              <a:ext uri="{FF2B5EF4-FFF2-40B4-BE49-F238E27FC236}">
                <a16:creationId xmlns:a16="http://schemas.microsoft.com/office/drawing/2014/main" id="{A34FB318-27F0-12DA-8200-EDCDED78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4" y="2862089"/>
            <a:ext cx="1169507" cy="940561"/>
          </a:xfrm>
          <a:prstGeom prst="rect">
            <a:avLst/>
          </a:prstGeom>
        </p:spPr>
      </p:pic>
      <p:pic>
        <p:nvPicPr>
          <p:cNvPr id="8" name="Picture 7" descr="A cartoon heart with a stethoscope&#10;&#10;Description automatically generated">
            <a:extLst>
              <a:ext uri="{FF2B5EF4-FFF2-40B4-BE49-F238E27FC236}">
                <a16:creationId xmlns:a16="http://schemas.microsoft.com/office/drawing/2014/main" id="{9229581B-B866-DC01-C61C-3A4BEEF16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78" y="1598680"/>
            <a:ext cx="975001" cy="949465"/>
          </a:xfrm>
          <a:prstGeom prst="rect">
            <a:avLst/>
          </a:prstGeom>
        </p:spPr>
      </p:pic>
      <p:pic>
        <p:nvPicPr>
          <p:cNvPr id="10" name="Picture 9" descr="A person sleeping in bed&#10;&#10;Description automatically generated">
            <a:extLst>
              <a:ext uri="{FF2B5EF4-FFF2-40B4-BE49-F238E27FC236}">
                <a16:creationId xmlns:a16="http://schemas.microsoft.com/office/drawing/2014/main" id="{3200C632-710A-4732-45D8-DB6F5F0A7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2" y="4157647"/>
            <a:ext cx="1180548" cy="707225"/>
          </a:xfrm>
          <a:prstGeom prst="rect">
            <a:avLst/>
          </a:prstGeom>
        </p:spPr>
      </p:pic>
      <p:pic>
        <p:nvPicPr>
          <p:cNvPr id="12" name="Picture 11" descr="A pie chart of food&#10;&#10;Description automatically generated">
            <a:extLst>
              <a:ext uri="{FF2B5EF4-FFF2-40B4-BE49-F238E27FC236}">
                <a16:creationId xmlns:a16="http://schemas.microsoft.com/office/drawing/2014/main" id="{27233926-7F66-A52F-87FF-25DE52FB7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82" y="5243994"/>
            <a:ext cx="1434550" cy="1091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4CDE27-6C0B-9509-0C2F-DFE75976B107}"/>
              </a:ext>
            </a:extLst>
          </p:cNvPr>
          <p:cNvSpPr txBox="1"/>
          <p:nvPr/>
        </p:nvSpPr>
        <p:spPr>
          <a:xfrm>
            <a:off x="1737367" y="1839494"/>
            <a:ext cx="25108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Reduces Risk of Cardiovascular 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diseases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9DC9B-4BB4-1DEB-D506-B1455E0D5E93}"/>
              </a:ext>
            </a:extLst>
          </p:cNvPr>
          <p:cNvSpPr txBox="1"/>
          <p:nvPr/>
        </p:nvSpPr>
        <p:spPr>
          <a:xfrm>
            <a:off x="1737366" y="3043234"/>
            <a:ext cx="18317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Improves blood pressure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DCAB7D-0FAF-2E5C-568C-F87F2DFE647D}"/>
              </a:ext>
            </a:extLst>
          </p:cNvPr>
          <p:cNvSpPr txBox="1"/>
          <p:nvPr/>
        </p:nvSpPr>
        <p:spPr>
          <a:xfrm>
            <a:off x="1718591" y="4371763"/>
            <a:ext cx="26599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Allows better sleep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5348F5-B482-D36E-547B-F642ADFB219B}"/>
              </a:ext>
            </a:extLst>
          </p:cNvPr>
          <p:cNvSpPr txBox="1"/>
          <p:nvPr/>
        </p:nvSpPr>
        <p:spPr>
          <a:xfrm>
            <a:off x="1716384" y="5645077"/>
            <a:ext cx="26599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Improves our diet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 charset="-12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248426-5B2B-387A-F611-23C3F275C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20" y="1807818"/>
            <a:ext cx="23117" cy="41148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D4159E-D664-0449-3CF2-57F01887C749}"/>
              </a:ext>
            </a:extLst>
          </p:cNvPr>
          <p:cNvSpPr txBox="1"/>
          <p:nvPr/>
        </p:nvSpPr>
        <p:spPr>
          <a:xfrm>
            <a:off x="124793" y="6430617"/>
            <a:ext cx="12025242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Times New Roman"/>
                <a:cs typeface="Times New Roman"/>
              </a:rPr>
              <a:t>O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ur motivation for choosing this topic originated from our interest in determining whether economic or social factors played a larger role in determining a country’s level of happiness</a:t>
            </a:r>
            <a:endParaRPr lang="en-US" sz="2400">
              <a:latin typeface="Malgun Gothic"/>
              <a:ea typeface="Malgun Gothic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7ED57D-6356-03DA-9C1C-3D79BCE22C3E}"/>
              </a:ext>
            </a:extLst>
          </p:cNvPr>
          <p:cNvSpPr txBox="1"/>
          <p:nvPr/>
        </p:nvSpPr>
        <p:spPr>
          <a:xfrm>
            <a:off x="875749" y="1069009"/>
            <a:ext cx="412363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b="1">
                <a:latin typeface="Times New Roman"/>
                <a:cs typeface="Times New Roman"/>
              </a:rPr>
              <a:t>Happiness impacts health &amp; productivity?</a:t>
            </a:r>
            <a:endParaRPr lang="en-US" sz="1500">
              <a:latin typeface="Times New Roman"/>
              <a:cs typeface="Times New Roman"/>
            </a:endParaRPr>
          </a:p>
        </p:txBody>
      </p:sp>
      <p:pic>
        <p:nvPicPr>
          <p:cNvPr id="52" name="Picture 2" descr="Money Bag Stock Illustrations – 145,594 Money Bag Stock Illustrations,  Vectors &amp; Clipart - Dreamstime">
            <a:extLst>
              <a:ext uri="{FF2B5EF4-FFF2-40B4-BE49-F238E27FC236}">
                <a16:creationId xmlns:a16="http://schemas.microsoft.com/office/drawing/2014/main" id="{30A02C98-75F2-3A4F-F732-0873791B4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" b="6121"/>
          <a:stretch/>
        </p:blipFill>
        <p:spPr bwMode="auto">
          <a:xfrm>
            <a:off x="7625867" y="4649791"/>
            <a:ext cx="1011004" cy="12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Social factors concept icon 2486766 Vector Art at Vecteezy">
            <a:extLst>
              <a:ext uri="{FF2B5EF4-FFF2-40B4-BE49-F238E27FC236}">
                <a16:creationId xmlns:a16="http://schemas.microsoft.com/office/drawing/2014/main" id="{EDE9655B-72F9-A969-71B5-942407ECC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t="10201" r="18260" b="10203"/>
          <a:stretch/>
        </p:blipFill>
        <p:spPr bwMode="auto">
          <a:xfrm>
            <a:off x="5846719" y="4574140"/>
            <a:ext cx="1434248" cy="161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94F8ACF-FDE0-ABD2-0642-31EEA5994F24}"/>
              </a:ext>
            </a:extLst>
          </p:cNvPr>
          <p:cNvSpPr txBox="1"/>
          <p:nvPr/>
        </p:nvSpPr>
        <p:spPr>
          <a:xfrm>
            <a:off x="6728793" y="1069009"/>
            <a:ext cx="412363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b="1">
                <a:latin typeface="Times New Roman"/>
                <a:cs typeface="Times New Roman"/>
              </a:rPr>
              <a:t>Determinants of Happiness?</a:t>
            </a:r>
          </a:p>
        </p:txBody>
      </p:sp>
      <p:pic>
        <p:nvPicPr>
          <p:cNvPr id="62" name="Picture 61" descr="A map of countries/regions with dots and lines&#10;&#10;Description automatically generated">
            <a:extLst>
              <a:ext uri="{FF2B5EF4-FFF2-40B4-BE49-F238E27FC236}">
                <a16:creationId xmlns:a16="http://schemas.microsoft.com/office/drawing/2014/main" id="{A08ABC70-49D4-B609-58FD-15D020ED4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1096" y="1840257"/>
            <a:ext cx="3427895" cy="1929571"/>
          </a:xfrm>
          <a:prstGeom prst="rect">
            <a:avLst/>
          </a:prstGeom>
        </p:spPr>
      </p:pic>
      <p:pic>
        <p:nvPicPr>
          <p:cNvPr id="63" name="Picture 6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945743-E608-7E4C-8557-BA374CD8B9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312" y="1772320"/>
            <a:ext cx="1959114" cy="530403"/>
          </a:xfrm>
          <a:prstGeom prst="rect">
            <a:avLst/>
          </a:prstGeom>
        </p:spPr>
      </p:pic>
      <p:pic>
        <p:nvPicPr>
          <p:cNvPr id="7168" name="Picture 7167" descr="A yellow smiley face with black text and question marks&#10;&#10;Description automatically generated">
            <a:extLst>
              <a:ext uri="{FF2B5EF4-FFF2-40B4-BE49-F238E27FC236}">
                <a16:creationId xmlns:a16="http://schemas.microsoft.com/office/drawing/2014/main" id="{91333706-E467-083D-3FE2-5BEBDEDBC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8965" y="4615793"/>
            <a:ext cx="2743200" cy="1259717"/>
          </a:xfrm>
          <a:prstGeom prst="rect">
            <a:avLst/>
          </a:prstGeom>
        </p:spPr>
      </p:pic>
      <p:pic>
        <p:nvPicPr>
          <p:cNvPr id="7169" name="Picture 716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BCC404-81E1-3D5C-314C-DB21B4AAA8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8965" y="3550348"/>
            <a:ext cx="2743200" cy="2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37" grpId="0"/>
      <p:bldP spid="39" grpId="0"/>
      <p:bldP spid="49" grpId="0" animBg="1"/>
      <p:bldP spid="50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ea typeface="+mn-lt"/>
                <a:cs typeface="+mn-lt"/>
              </a:rPr>
              <a:t>Objectives &amp; Goals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23B8E-36AE-4237-A403-1B1179171824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" name="Picture 9" descr="A diagram of a diagram of goods&#10;&#10;Description automatically generated">
            <a:extLst>
              <a:ext uri="{FF2B5EF4-FFF2-40B4-BE49-F238E27FC236}">
                <a16:creationId xmlns:a16="http://schemas.microsoft.com/office/drawing/2014/main" id="{F91CF237-FCB9-A10E-EFED-5A84994A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713285"/>
            <a:ext cx="2533374" cy="2028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66D41D-CDA6-299F-5509-E7F46612BF27}"/>
              </a:ext>
            </a:extLst>
          </p:cNvPr>
          <p:cNvGrpSpPr/>
          <p:nvPr/>
        </p:nvGrpSpPr>
        <p:grpSpPr>
          <a:xfrm>
            <a:off x="4376529" y="1579217"/>
            <a:ext cx="3218073" cy="2007661"/>
            <a:chOff x="897834" y="3252304"/>
            <a:chExt cx="3345072" cy="2206443"/>
          </a:xfrm>
        </p:grpSpPr>
        <p:pic>
          <p:nvPicPr>
            <p:cNvPr id="14" name="Picture 13" descr="A graduation cap on top of a stack of books&#10;&#10;Description automatically generated">
              <a:extLst>
                <a:ext uri="{FF2B5EF4-FFF2-40B4-BE49-F238E27FC236}">
                  <a16:creationId xmlns:a16="http://schemas.microsoft.com/office/drawing/2014/main" id="{C4EB1217-5C89-4DD3-DE31-8593C4AF3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834" y="3252304"/>
              <a:ext cx="2743200" cy="1524000"/>
            </a:xfrm>
            <a:prstGeom prst="rect">
              <a:avLst/>
            </a:prstGeom>
          </p:spPr>
        </p:pic>
        <p:pic>
          <p:nvPicPr>
            <p:cNvPr id="15" name="Picture 14" descr="A graph showing the unemployment rate&#10;&#10;Description automatically generated">
              <a:extLst>
                <a:ext uri="{FF2B5EF4-FFF2-40B4-BE49-F238E27FC236}">
                  <a16:creationId xmlns:a16="http://schemas.microsoft.com/office/drawing/2014/main" id="{B9CD0440-D899-3E5B-12D7-CB919D7E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3096" y="3551375"/>
              <a:ext cx="1283115" cy="854076"/>
            </a:xfrm>
            <a:prstGeom prst="rect">
              <a:avLst/>
            </a:prstGeom>
          </p:spPr>
        </p:pic>
        <p:pic>
          <p:nvPicPr>
            <p:cNvPr id="16" name="Picture 15" descr="A word on a grey background&#10;&#10;Description automatically generated">
              <a:extLst>
                <a:ext uri="{FF2B5EF4-FFF2-40B4-BE49-F238E27FC236}">
                  <a16:creationId xmlns:a16="http://schemas.microsoft.com/office/drawing/2014/main" id="{81979A9F-C654-D294-9BCF-4C12C61EE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080" r="201" b="23691"/>
            <a:stretch/>
          </p:blipFill>
          <p:spPr>
            <a:xfrm>
              <a:off x="1748182" y="4610682"/>
              <a:ext cx="2494724" cy="84806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066CC43-964F-5508-FE28-D36B6A8334E5}"/>
              </a:ext>
            </a:extLst>
          </p:cNvPr>
          <p:cNvSpPr txBox="1"/>
          <p:nvPr/>
        </p:nvSpPr>
        <p:spPr>
          <a:xfrm>
            <a:off x="453127" y="4232291"/>
            <a:ext cx="358942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Malgun Gothic"/>
                <a:ea typeface="Calibri"/>
                <a:cs typeface="Times New Roman"/>
              </a:rPr>
              <a:t>Assess Relationship between </a:t>
            </a:r>
            <a:endParaRPr lang="en-US" sz="1600">
              <a:latin typeface="Malgun Gothic"/>
              <a:ea typeface="Malgun Gothic"/>
              <a:cs typeface="Times New Roman"/>
            </a:endParaRPr>
          </a:p>
          <a:p>
            <a:r>
              <a:rPr lang="en-US" sz="1600">
                <a:latin typeface="Malgun Gothic"/>
                <a:ea typeface="Calibri"/>
                <a:cs typeface="Times New Roman"/>
              </a:rPr>
              <a:t>Socio Economic Indicators &amp; Happiness</a:t>
            </a:r>
            <a:endParaRPr lang="en-US" sz="1600">
              <a:latin typeface="Malgun Gothic"/>
              <a:ea typeface="Malgun Gothic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85B57B-6D4B-834A-AF6E-24EC402F6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007" y="1531732"/>
            <a:ext cx="23117" cy="411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4C9958-AA98-9841-E2AC-4CD6BF8FA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37" y="1413567"/>
            <a:ext cx="23117" cy="4114800"/>
          </a:xfrm>
          <a:prstGeom prst="rect">
            <a:avLst/>
          </a:prstGeom>
        </p:spPr>
      </p:pic>
      <p:pic>
        <p:nvPicPr>
          <p:cNvPr id="33" name="Picture 32" descr="A map of the world with different flags&#10;&#10;Description automatically generated">
            <a:extLst>
              <a:ext uri="{FF2B5EF4-FFF2-40B4-BE49-F238E27FC236}">
                <a16:creationId xmlns:a16="http://schemas.microsoft.com/office/drawing/2014/main" id="{DA7C324B-29F6-F0BA-E3FC-141ACD24D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488" y="1861384"/>
            <a:ext cx="3151807" cy="16719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B34341-E319-401B-DFAA-6E673B3BAEE8}"/>
              </a:ext>
            </a:extLst>
          </p:cNvPr>
          <p:cNvSpPr txBox="1"/>
          <p:nvPr/>
        </p:nvSpPr>
        <p:spPr>
          <a:xfrm>
            <a:off x="4572344" y="4232291"/>
            <a:ext cx="358942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Malgun Gothic"/>
                <a:ea typeface="Calibri"/>
                <a:cs typeface="Times New Roman"/>
              </a:rPr>
              <a:t>Other factors such as education, unemployment &amp; political stability influencing country's happiness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373948-3C8A-16E9-F5C8-A5AECA8B1317}"/>
              </a:ext>
            </a:extLst>
          </p:cNvPr>
          <p:cNvSpPr txBox="1"/>
          <p:nvPr/>
        </p:nvSpPr>
        <p:spPr>
          <a:xfrm>
            <a:off x="8702605" y="4342726"/>
            <a:ext cx="35894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Malgun Gothic"/>
                <a:ea typeface="Calibri"/>
                <a:cs typeface="Times New Roman"/>
              </a:rPr>
              <a:t>Comparison across nations to understand if similar patterns exist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9BA57D-B1DA-53F7-3110-5CF7F8AFDD53}"/>
              </a:ext>
            </a:extLst>
          </p:cNvPr>
          <p:cNvSpPr txBox="1"/>
          <p:nvPr/>
        </p:nvSpPr>
        <p:spPr>
          <a:xfrm>
            <a:off x="192826" y="6227199"/>
            <a:ext cx="11768977" cy="4308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Malgun Gothic"/>
                <a:ea typeface="Malgun Gothic"/>
                <a:cs typeface="Times New Roman"/>
              </a:rPr>
              <a:t>Objective of the project is to understand the relationship between happiness and other socio-economic indicators while identifying if there are other variables affecting the happiness score &amp; the trend across nations</a:t>
            </a:r>
          </a:p>
        </p:txBody>
      </p:sp>
    </p:spTree>
    <p:extLst>
      <p:ext uri="{BB962C8B-B14F-4D97-AF65-F5344CB8AC3E}">
        <p14:creationId xmlns:p14="http://schemas.microsoft.com/office/powerpoint/2010/main" val="109221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02804" y="-868169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ea typeface="+mn-lt"/>
                <a:cs typeface="+mn-lt"/>
              </a:rPr>
              <a:t>Objectives &amp; Goals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23B8E-36AE-4237-A403-1B1179171824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4FB2B-1313-A023-8C44-A1BC0B51747A}"/>
              </a:ext>
            </a:extLst>
          </p:cNvPr>
          <p:cNvSpPr txBox="1"/>
          <p:nvPr/>
        </p:nvSpPr>
        <p:spPr>
          <a:xfrm>
            <a:off x="1507778" y="1962856"/>
            <a:ext cx="102265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Malgun Gothic"/>
                <a:ea typeface="Calibri"/>
                <a:cs typeface="Times New Roman"/>
              </a:rPr>
              <a:t>Assess Relationship between Socio Economic Indicators &amp; Happiness</a:t>
            </a:r>
            <a:endParaRPr lang="en-US" sz="1600">
              <a:latin typeface="Malgun Gothic"/>
              <a:ea typeface="Malgun Gothic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CFE3F6-918C-ABCD-5E98-0B74085DAC3B}"/>
              </a:ext>
            </a:extLst>
          </p:cNvPr>
          <p:cNvSpPr/>
          <p:nvPr/>
        </p:nvSpPr>
        <p:spPr>
          <a:xfrm>
            <a:off x="806173" y="1888435"/>
            <a:ext cx="474869" cy="45278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8941A-C7A7-36C4-FE08-03B375004D35}"/>
              </a:ext>
            </a:extLst>
          </p:cNvPr>
          <p:cNvSpPr/>
          <p:nvPr/>
        </p:nvSpPr>
        <p:spPr>
          <a:xfrm>
            <a:off x="806173" y="3114261"/>
            <a:ext cx="474869" cy="45278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2988F9-8CA9-5214-8B29-3A9428A7E02C}"/>
              </a:ext>
            </a:extLst>
          </p:cNvPr>
          <p:cNvSpPr/>
          <p:nvPr/>
        </p:nvSpPr>
        <p:spPr>
          <a:xfrm>
            <a:off x="806173" y="4411870"/>
            <a:ext cx="474869" cy="45278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0282F-ADB3-C794-DDF1-2131CCD9F3CD}"/>
              </a:ext>
            </a:extLst>
          </p:cNvPr>
          <p:cNvSpPr txBox="1"/>
          <p:nvPr/>
        </p:nvSpPr>
        <p:spPr>
          <a:xfrm>
            <a:off x="1505227" y="3012661"/>
            <a:ext cx="88612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latin typeface="Malgun Gothic"/>
                <a:ea typeface="Malgun Gothic"/>
                <a:cs typeface="Times New Roman"/>
              </a:rPr>
              <a:t>Identify other factors such as education, unemployment, human development index, political stability influencing the country’s happiness.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1A589-1A8E-191D-FACB-8046C4CFB812}"/>
              </a:ext>
            </a:extLst>
          </p:cNvPr>
          <p:cNvSpPr txBox="1"/>
          <p:nvPr/>
        </p:nvSpPr>
        <p:spPr>
          <a:xfrm>
            <a:off x="1604618" y="4343400"/>
            <a:ext cx="88612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latin typeface="Malgun Gothic"/>
                <a:ea typeface="Malgun Gothic"/>
                <a:cs typeface="Times New Roman"/>
              </a:rPr>
              <a:t>Comparison across nations to understand if similar patterns exist in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110357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48158" y="1125312"/>
            <a:ext cx="11115989" cy="5139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26" name="Picture 2" descr="Home | The World Happiness Report">
            <a:extLst>
              <a:ext uri="{FF2B5EF4-FFF2-40B4-BE49-F238E27FC236}">
                <a16:creationId xmlns:a16="http://schemas.microsoft.com/office/drawing/2014/main" id="{127D1507-A76F-4B53-707C-A3DD14FF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2" y="1554863"/>
            <a:ext cx="1983341" cy="198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mpact Of 'GDP Constant Prices' News Announcement On The Forex Market |  Forex Academy">
            <a:extLst>
              <a:ext uri="{FF2B5EF4-FFF2-40B4-BE49-F238E27FC236}">
                <a16:creationId xmlns:a16="http://schemas.microsoft.com/office/drawing/2014/main" id="{E1C412EC-E031-EA92-CC44-DAA7A9837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 r="19061"/>
          <a:stretch/>
        </p:blipFill>
        <p:spPr bwMode="auto">
          <a:xfrm>
            <a:off x="3430669" y="1554863"/>
            <a:ext cx="2055123" cy="206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0094D-5E62-1BC2-6C64-64D78E8FADA1}"/>
              </a:ext>
            </a:extLst>
          </p:cNvPr>
          <p:cNvSpPr txBox="1"/>
          <p:nvPr/>
        </p:nvSpPr>
        <p:spPr>
          <a:xfrm>
            <a:off x="512980" y="3880180"/>
            <a:ext cx="2201502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World Happiness Report 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United Nations World Happiness Report. Accessed on Kaggle.</a:t>
            </a: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Timeline: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2013 – 2023</a:t>
            </a: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Times New Roman"/>
                <a:ea typeface="Calibri"/>
                <a:cs typeface="Calibri"/>
              </a:rPr>
              <a:t>Columns: </a:t>
            </a:r>
            <a:r>
              <a:rPr lang="en-US" sz="1100">
                <a:latin typeface="Times New Roman"/>
                <a:ea typeface="Calibri"/>
                <a:cs typeface="Calibri"/>
              </a:rPr>
              <a:t>Country, Year, Index, Rank</a:t>
            </a:r>
          </a:p>
          <a:p>
            <a:r>
              <a:rPr lang="en-US" sz="1100" b="1">
                <a:latin typeface="Times New Roman"/>
                <a:ea typeface="Calibri"/>
                <a:cs typeface="Calibri"/>
              </a:rPr>
              <a:t>Rows: </a:t>
            </a:r>
            <a:r>
              <a:rPr lang="en-US" sz="1100">
                <a:latin typeface="Times New Roman"/>
                <a:ea typeface="Calibri"/>
                <a:cs typeface="Calibri"/>
              </a:rPr>
              <a:t>1,660</a:t>
            </a: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D63CD-2A49-8698-DFF0-C0DD24DD01DA}"/>
              </a:ext>
            </a:extLst>
          </p:cNvPr>
          <p:cNvSpPr txBox="1"/>
          <p:nvPr/>
        </p:nvSpPr>
        <p:spPr>
          <a:xfrm>
            <a:off x="3292625" y="3878610"/>
            <a:ext cx="233120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GDP Current Prices 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UNDP Website (United Nations Development Program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Timeline: </a:t>
            </a:r>
            <a:r>
              <a:rPr lang="en-US" sz="11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2018 – 2023</a:t>
            </a:r>
          </a:p>
          <a:p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: Country, Year, GDP</a:t>
            </a:r>
          </a:p>
          <a:p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Rows: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1804</a:t>
            </a:r>
          </a:p>
          <a:p>
            <a:endParaRPr lang="en-US" sz="11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What Is The Unemployment Rate | AvaTrade">
            <a:extLst>
              <a:ext uri="{FF2B5EF4-FFF2-40B4-BE49-F238E27FC236}">
                <a16:creationId xmlns:a16="http://schemas.microsoft.com/office/drawing/2014/main" id="{AF873BE6-CAC3-1C48-8554-A6107F70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79" y="1549787"/>
            <a:ext cx="2362953" cy="211586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05F66C-F1F6-6451-BEC1-7E4CDC53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001" y="1577395"/>
            <a:ext cx="23117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13208-CC66-A3F3-C75E-5B3391AC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61" y="1551125"/>
            <a:ext cx="23117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47FC0-BFFD-BF54-F86D-BE6D00D99731}"/>
              </a:ext>
            </a:extLst>
          </p:cNvPr>
          <p:cNvSpPr txBox="1"/>
          <p:nvPr/>
        </p:nvSpPr>
        <p:spPr>
          <a:xfrm>
            <a:off x="6066893" y="3877748"/>
            <a:ext cx="2331209" cy="29700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Unemployment Data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IMF (International Monetary Fund)</a:t>
            </a:r>
          </a:p>
          <a:p>
            <a:endParaRPr lang="en-US" sz="110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endParaRPr lang="en-US" sz="1100" b="1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r>
              <a:rPr lang="en-US" sz="1100" b="1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Timeline: </a:t>
            </a: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2018 – 2022</a:t>
            </a:r>
            <a:endParaRPr lang="en-US"/>
          </a:p>
          <a:p>
            <a:endParaRPr lang="en-US" sz="11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1100" b="1">
                <a:latin typeface="Times New Roman"/>
                <a:cs typeface="Times New Roman"/>
              </a:rPr>
              <a:t>Columns: </a:t>
            </a:r>
            <a:r>
              <a:rPr lang="en-US" sz="1100">
                <a:latin typeface="Times New Roman"/>
                <a:cs typeface="Times New Roman"/>
              </a:rPr>
              <a:t>Country, Year, Unemployment Rate</a:t>
            </a:r>
          </a:p>
          <a:p>
            <a:r>
              <a:rPr lang="en-US" sz="1100" b="1">
                <a:latin typeface="Times New Roman"/>
                <a:cs typeface="Times New Roman"/>
              </a:rPr>
              <a:t>Rows: </a:t>
            </a:r>
            <a:r>
              <a:rPr lang="en-US" sz="1100">
                <a:latin typeface="Times New Roman"/>
                <a:cs typeface="Times New Roman"/>
              </a:rPr>
              <a:t>515</a:t>
            </a:r>
            <a:endParaRPr lang="en-US" sz="1100">
              <a:latin typeface="Times New Roman"/>
              <a:ea typeface="Calibri"/>
              <a:cs typeface="Times New Roman"/>
            </a:endParaRPr>
          </a:p>
          <a:p>
            <a:endParaRPr lang="en-US" sz="1100">
              <a:effectLst/>
              <a:latin typeface="Times New Roman"/>
              <a:ea typeface="Calibri"/>
              <a:cs typeface="Calibri"/>
            </a:endParaRPr>
          </a:p>
          <a:p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54CE12-C54D-FBF7-7AFA-447C50F81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460" y="1636597"/>
            <a:ext cx="23117" cy="4114800"/>
          </a:xfrm>
          <a:prstGeom prst="rect">
            <a:avLst/>
          </a:prstGeom>
        </p:spPr>
      </p:pic>
      <p:pic>
        <p:nvPicPr>
          <p:cNvPr id="1034" name="Picture 10" descr="Human Development Index - Image of the words human development index written across different country names">
            <a:extLst>
              <a:ext uri="{FF2B5EF4-FFF2-40B4-BE49-F238E27FC236}">
                <a16:creationId xmlns:a16="http://schemas.microsoft.com/office/drawing/2014/main" id="{72A8043B-AD43-BF8A-9835-5494BBF9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954" y="1689895"/>
            <a:ext cx="2560715" cy="1942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3F6210-7FB4-2497-4420-8A9E495E590C}"/>
              </a:ext>
            </a:extLst>
          </p:cNvPr>
          <p:cNvSpPr txBox="1"/>
          <p:nvPr/>
        </p:nvSpPr>
        <p:spPr>
          <a:xfrm>
            <a:off x="8841161" y="3917707"/>
            <a:ext cx="2892019" cy="26161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Human Development Index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endParaRPr lang="en-US" sz="11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Times New Roman"/>
                <a:cs typeface="Times New Roman"/>
              </a:rPr>
              <a:t>UNDP Website (United Nations Development Program)</a:t>
            </a:r>
            <a:endParaRPr lang="en-US"/>
          </a:p>
          <a:p>
            <a:endParaRPr lang="en-US" sz="1100">
              <a:effectLst/>
              <a:latin typeface="Times New Roman"/>
              <a:ea typeface="Calibri"/>
              <a:cs typeface="Times New Roman"/>
            </a:endParaRPr>
          </a:p>
          <a:p>
            <a:endParaRPr lang="en-US" sz="1100" b="1">
              <a:latin typeface="Times New Roman"/>
              <a:ea typeface="Calibri"/>
              <a:cs typeface="Times New Roman"/>
            </a:endParaRPr>
          </a:p>
          <a:p>
            <a:r>
              <a:rPr lang="en-US" sz="1100" b="1">
                <a:latin typeface="Times New Roman"/>
                <a:ea typeface="Calibri"/>
                <a:cs typeface="Times New Roman"/>
              </a:rPr>
              <a:t>Timeline: </a:t>
            </a:r>
            <a:r>
              <a:rPr lang="en-US" sz="1100">
                <a:latin typeface="Times New Roman"/>
                <a:ea typeface="Calibri"/>
                <a:cs typeface="Times New Roman"/>
              </a:rPr>
              <a:t>1889 – 2018</a:t>
            </a:r>
            <a:endParaRPr lang="en-US" sz="1100">
              <a:latin typeface="Times New Roman"/>
              <a:ea typeface="Calibri"/>
              <a:cs typeface="Calibri"/>
            </a:endParaRPr>
          </a:p>
          <a:p>
            <a:endParaRPr lang="en-US" sz="1100">
              <a:latin typeface="Times New Roman"/>
              <a:cs typeface="Calibri"/>
            </a:endParaRPr>
          </a:p>
          <a:p>
            <a:r>
              <a:rPr lang="en-US" sz="1100" b="1">
                <a:latin typeface="Times New Roman"/>
                <a:cs typeface="Times New Roman"/>
              </a:rPr>
              <a:t>Columns: </a:t>
            </a:r>
            <a:r>
              <a:rPr lang="en-US" sz="1100">
                <a:latin typeface="Times New Roman"/>
                <a:cs typeface="Times New Roman"/>
              </a:rPr>
              <a:t>Country, ISO-3 Code, Year, Human Development Index</a:t>
            </a:r>
          </a:p>
          <a:p>
            <a:r>
              <a:rPr lang="en-US" sz="1100" b="1">
                <a:latin typeface="Times New Roman"/>
                <a:cs typeface="Times New Roman"/>
              </a:rPr>
              <a:t>Rows: </a:t>
            </a:r>
            <a:r>
              <a:rPr lang="en-US" sz="1100">
                <a:latin typeface="Times New Roman"/>
                <a:cs typeface="Times New Roman"/>
              </a:rPr>
              <a:t>7,080</a:t>
            </a:r>
            <a:endParaRPr lang="en-US" sz="1100">
              <a:latin typeface="Times New Roman"/>
              <a:ea typeface="Calibri"/>
              <a:cs typeface="Times New Roman"/>
            </a:endParaRPr>
          </a:p>
          <a:p>
            <a:endParaRPr lang="en-US" sz="1100">
              <a:effectLst/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122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E684A1-C529-057C-301D-3E09DF126B61}"/>
              </a:ext>
            </a:extLst>
          </p:cNvPr>
          <p:cNvSpPr txBox="1"/>
          <p:nvPr/>
        </p:nvSpPr>
        <p:spPr>
          <a:xfrm>
            <a:off x="423024" y="225083"/>
            <a:ext cx="1176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Set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1E55-6441-9E9B-B858-154FC54BD653}"/>
              </a:ext>
            </a:extLst>
          </p:cNvPr>
          <p:cNvSpPr txBox="1"/>
          <p:nvPr/>
        </p:nvSpPr>
        <p:spPr>
          <a:xfrm>
            <a:off x="451160" y="663895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World Happiness &amp; The Global Economy– Visual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7ADB-2932-4176-D78C-251335AA2ED3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E548-BB14-6549-E774-540437E3FB81}"/>
              </a:ext>
            </a:extLst>
          </p:cNvPr>
          <p:cNvSpPr txBox="1"/>
          <p:nvPr/>
        </p:nvSpPr>
        <p:spPr>
          <a:xfrm>
            <a:off x="4512369" y="1286082"/>
            <a:ext cx="684881" cy="1182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0094D-5E62-1BC2-6C64-64D78E8FADA1}"/>
              </a:ext>
            </a:extLst>
          </p:cNvPr>
          <p:cNvSpPr txBox="1"/>
          <p:nvPr/>
        </p:nvSpPr>
        <p:spPr>
          <a:xfrm>
            <a:off x="570436" y="3513761"/>
            <a:ext cx="22015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Political Stability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UNDP Website (United Nations Development Program)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Malgun Gothic"/>
                <a:ea typeface="Malgun Gothic"/>
                <a:cs typeface="Times New Roman"/>
              </a:rPr>
              <a:t>Timeline: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2018 – 2022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Columns: </a:t>
            </a:r>
            <a:r>
              <a:rPr lang="en-US" sz="1100">
                <a:latin typeface="Times New Roman"/>
                <a:cs typeface="Times New Roman"/>
              </a:rPr>
              <a:t>Country Name, Country Code, Indicator Definition, Indicator Code, 2018-2022 Stability Rankings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Rows: </a:t>
            </a:r>
            <a:r>
              <a:rPr lang="en-US" sz="1100">
                <a:latin typeface="Times New Roman"/>
                <a:cs typeface="Times New Roman"/>
              </a:rPr>
              <a:t>212</a:t>
            </a:r>
            <a:endParaRPr lang="en-US" sz="1100">
              <a:latin typeface="Times New Roman"/>
              <a:ea typeface="Calibri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D63CD-2A49-8698-DFF0-C0DD24DD01DA}"/>
              </a:ext>
            </a:extLst>
          </p:cNvPr>
          <p:cNvSpPr txBox="1"/>
          <p:nvPr/>
        </p:nvSpPr>
        <p:spPr>
          <a:xfrm>
            <a:off x="3299734" y="3574571"/>
            <a:ext cx="2331209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Population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IMF (International Monetary Fund)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Malgun Gothic"/>
                <a:ea typeface="Malgun Gothic"/>
                <a:cs typeface="Times New Roman"/>
              </a:rPr>
              <a:t>Timeline: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2018 -2022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Columns: </a:t>
            </a:r>
            <a:r>
              <a:rPr lang="en-US" sz="1100">
                <a:latin typeface="Times New Roman"/>
                <a:cs typeface="Times New Roman"/>
              </a:rPr>
              <a:t>Country, Year, Population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Rows: </a:t>
            </a:r>
            <a:r>
              <a:rPr lang="en-US" sz="1100">
                <a:latin typeface="Times New Roman"/>
                <a:cs typeface="Times New Roman"/>
              </a:rPr>
              <a:t>755</a:t>
            </a:r>
            <a:endParaRPr lang="en-US" sz="1100">
              <a:latin typeface="Times New Roman"/>
              <a:ea typeface="Calibri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5F66C-F1F6-6451-BEC1-7E4CDC53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593" y="1286082"/>
            <a:ext cx="23117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13208-CC66-A3F3-C75E-5B3391AC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00" y="1286082"/>
            <a:ext cx="23117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4CE12-C54D-FBF7-7AFA-447C50F8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862" y="1334883"/>
            <a:ext cx="23117" cy="4114800"/>
          </a:xfrm>
          <a:prstGeom prst="rect">
            <a:avLst/>
          </a:prstGeom>
        </p:spPr>
      </p:pic>
      <p:pic>
        <p:nvPicPr>
          <p:cNvPr id="4098" name="Picture 2" descr="Political Stability Word Cube Background Stock Photo 1596220027 |  Shutterstock">
            <a:extLst>
              <a:ext uri="{FF2B5EF4-FFF2-40B4-BE49-F238E27FC236}">
                <a16:creationId xmlns:a16="http://schemas.microsoft.com/office/drawing/2014/main" id="{6C0F25AA-21CD-3311-9D02-3C1FE9DA9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" b="11545"/>
          <a:stretch/>
        </p:blipFill>
        <p:spPr bwMode="auto">
          <a:xfrm>
            <a:off x="383221" y="1475898"/>
            <a:ext cx="2575932" cy="1688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ekend Reads | Population Growth | South Seattle Emerald">
            <a:extLst>
              <a:ext uri="{FF2B5EF4-FFF2-40B4-BE49-F238E27FC236}">
                <a16:creationId xmlns:a16="http://schemas.microsoft.com/office/drawing/2014/main" id="{E2D00B95-9D4D-C016-DF1C-5FA093FA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35" y="1462775"/>
            <a:ext cx="2331208" cy="170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CFO's Guide to Using Inflation Indicators for Business Planning NetSuite">
            <a:extLst>
              <a:ext uri="{FF2B5EF4-FFF2-40B4-BE49-F238E27FC236}">
                <a16:creationId xmlns:a16="http://schemas.microsoft.com/office/drawing/2014/main" id="{4A10E420-AC90-E4A7-E100-80EF9C7B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34" y="1475897"/>
            <a:ext cx="2514974" cy="1688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ABCs of racial inequality in education - POLITICO">
            <a:extLst>
              <a:ext uri="{FF2B5EF4-FFF2-40B4-BE49-F238E27FC236}">
                <a16:creationId xmlns:a16="http://schemas.microsoft.com/office/drawing/2014/main" id="{0EDF0DFB-8561-FD0C-80D7-244A8CFB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890" y="1475897"/>
            <a:ext cx="3033353" cy="1707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2F12F-2513-A608-7C14-EDCDA6AB3E1B}"/>
              </a:ext>
            </a:extLst>
          </p:cNvPr>
          <p:cNvSpPr txBox="1"/>
          <p:nvPr/>
        </p:nvSpPr>
        <p:spPr>
          <a:xfrm>
            <a:off x="6023715" y="3576284"/>
            <a:ext cx="2331209" cy="25237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Inflation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IMF (International Monetary Fund)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Malgun Gothic"/>
                <a:ea typeface="Malgun Gothic"/>
                <a:cs typeface="Times New Roman"/>
              </a:rPr>
              <a:t>Timeline: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2018- 2028</a:t>
            </a:r>
            <a:endParaRPr lang="en-US"/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Columns: </a:t>
            </a:r>
            <a:r>
              <a:rPr lang="en-US" sz="1100">
                <a:latin typeface="Times New Roman"/>
                <a:cs typeface="Times New Roman"/>
              </a:rPr>
              <a:t>Country Name, 1980-2028 YoY inflation (Individual by years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Rows: </a:t>
            </a:r>
            <a:r>
              <a:rPr lang="en-US" sz="1100">
                <a:latin typeface="Times New Roman"/>
                <a:cs typeface="Times New Roman"/>
              </a:rPr>
              <a:t>227</a:t>
            </a:r>
            <a:endParaRPr lang="en-US" sz="1100">
              <a:latin typeface="Times New Roman"/>
              <a:ea typeface="Calibri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4A013-F480-3376-A76B-E588782DF384}"/>
              </a:ext>
            </a:extLst>
          </p:cNvPr>
          <p:cNvSpPr txBox="1"/>
          <p:nvPr/>
        </p:nvSpPr>
        <p:spPr>
          <a:xfrm>
            <a:off x="9215961" y="3511948"/>
            <a:ext cx="2331209" cy="30315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>
                <a:latin typeface="Malgun Gothic"/>
                <a:ea typeface="Malgun Gothic"/>
                <a:cs typeface="Times New Roman"/>
              </a:rPr>
              <a:t>Education Inequality</a:t>
            </a:r>
          </a:p>
          <a:p>
            <a:endParaRPr lang="en-US" sz="1600">
              <a:latin typeface="Malgun Gothic"/>
              <a:ea typeface="Malgun Gothic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Times New Roman"/>
            </a:endParaRPr>
          </a:p>
          <a:p>
            <a:r>
              <a:rPr lang="en-US" sz="1100" b="1">
                <a:latin typeface="Malgun Gothic"/>
                <a:ea typeface="Malgun Gothic"/>
                <a:cs typeface="Times New Roman"/>
              </a:rPr>
              <a:t>Source: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UNDP Website (United Nations Development Program)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>
              <a:defRPr/>
            </a:pPr>
            <a:r>
              <a:rPr lang="en-US" sz="1100" b="1">
                <a:latin typeface="Malgun Gothic"/>
                <a:ea typeface="Malgun Gothic"/>
                <a:cs typeface="Times New Roman"/>
              </a:rPr>
              <a:t>Timeline: </a:t>
            </a:r>
            <a:r>
              <a:rPr lang="en-US" sz="1100">
                <a:latin typeface="Malgun Gothic"/>
                <a:ea typeface="Malgun Gothic"/>
                <a:cs typeface="Times New Roman"/>
              </a:rPr>
              <a:t>2010 -2021</a:t>
            </a:r>
            <a:endParaRPr lang="en-US">
              <a:ea typeface="Calibri"/>
              <a:cs typeface="Calibri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Columns: </a:t>
            </a:r>
            <a:r>
              <a:rPr lang="en-US" sz="1100">
                <a:latin typeface="Times New Roman"/>
                <a:cs typeface="Times New Roman"/>
              </a:rPr>
              <a:t>ISO-3, Country, Human Development Group, UNDP Developing Regions, HDI Rank, Inequality in Education (Columns for 2010 to 2021)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/>
                <a:cs typeface="Times New Roman"/>
              </a:rPr>
              <a:t>Rows: </a:t>
            </a:r>
            <a:r>
              <a:rPr lang="en-US" sz="1100">
                <a:latin typeface="Times New Roman"/>
                <a:cs typeface="Times New Roman"/>
              </a:rPr>
              <a:t>195</a:t>
            </a:r>
            <a:endParaRPr lang="en-US" sz="1100">
              <a:latin typeface="Times New Roman"/>
              <a:ea typeface="Calibri"/>
              <a:cs typeface="Times New Roman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>
              <a:latin typeface="Malgun Gothic"/>
              <a:ea typeface="Malgun Gothic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1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Widescreen</PresentationFormat>
  <Paragraphs>294</Paragraphs>
  <Slides>20</Slides>
  <Notes>8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Malgun Gothic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Hummarah Shahzad</dc:creator>
  <cp:lastModifiedBy>Avishek Dasgupta</cp:lastModifiedBy>
  <cp:revision>2</cp:revision>
  <dcterms:created xsi:type="dcterms:W3CDTF">2023-10-04T20:56:55Z</dcterms:created>
  <dcterms:modified xsi:type="dcterms:W3CDTF">2023-10-05T14:12:41Z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2023-10-04T21:34:21Z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fb3332b7-88e6-44d7-adf2-b62a07ca496b</vt:lpwstr>
  </property>
  <property fmtid="{D5CDD505-2E9C-101B-9397-08002B2CF9AE}" pid="8" name="MSIP_Label_4044bd30-2ed7-4c9d-9d12-46200872a97b_ContentBits">
    <vt:lpwstr>0</vt:lpwstr>
  </property>
</Properties>
</file>